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2" r:id="rId2"/>
    <p:sldId id="268" r:id="rId3"/>
    <p:sldId id="283" r:id="rId4"/>
    <p:sldId id="284" r:id="rId5"/>
    <p:sldId id="285" r:id="rId6"/>
    <p:sldId id="287" r:id="rId7"/>
    <p:sldId id="286" r:id="rId8"/>
    <p:sldId id="289" r:id="rId9"/>
    <p:sldId id="292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9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2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1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6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8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02-Mar-21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8415" cy="6858000"/>
          </a:xfrm>
          <a:prstGeom prst="rect">
            <a:avLst/>
          </a:prstGeom>
          <a:noFill/>
        </p:spPr>
      </p:pic>
      <p:pic>
        <p:nvPicPr>
          <p:cNvPr id="8" name="Picture 2" descr="Image result for ‫شعار الجامعة‬‎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605" y="275773"/>
            <a:ext cx="1488577" cy="4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 userDrawn="1"/>
        </p:nvSpPr>
        <p:spPr>
          <a:xfrm>
            <a:off x="9967855" y="696686"/>
            <a:ext cx="21500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عمادة</a:t>
            </a:r>
            <a:r>
              <a:rPr lang="ar-SA" baseline="0" dirty="0" smtClean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البحث العلمي</a:t>
            </a:r>
            <a:endParaRPr lang="ar-SA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71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cr.clarivate.com/JCRLandingPageAction.action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2086495" y="1893023"/>
            <a:ext cx="7880464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ar-SA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شرح مبسط ‏‏للبحث عن المجلات المدرجة ضمن قواعد بيانات شبكة العلوم</a:t>
            </a:r>
            <a:r>
              <a:rPr lang="en-US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web of science-ISI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ar-SA" sz="36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 في تخصص معين</a:t>
            </a:r>
          </a:p>
        </p:txBody>
      </p:sp>
    </p:spTree>
    <p:extLst>
      <p:ext uri="{BB962C8B-B14F-4D97-AF65-F5344CB8AC3E}">
        <p14:creationId xmlns:p14="http://schemas.microsoft.com/office/powerpoint/2010/main" val="2149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Cites and 2 more pages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13682" b="10937"/>
          <a:stretch/>
        </p:blipFill>
        <p:spPr>
          <a:xfrm>
            <a:off x="133004" y="935182"/>
            <a:ext cx="9144000" cy="592281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2834640" y="4643891"/>
            <a:ext cx="2712608" cy="89870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269136" y="5208016"/>
            <a:ext cx="69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وفي الاخير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نختار 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Submit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لعرض نتيجة البحث</a:t>
            </a:r>
            <a:endParaRPr lang="en-US" b="1" dirty="0"/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2986504" y="5629938"/>
            <a:ext cx="2051009" cy="245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50130" y="3755960"/>
            <a:ext cx="585839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هنا يمكن اختيار ضمن أي فئة من افضل 100وتركها بدون اختيار يعني اختيار الجميع من 0 إلى 100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6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nCites and 2 more pages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r="12424" b="7643"/>
          <a:stretch/>
        </p:blipFill>
        <p:spPr>
          <a:xfrm>
            <a:off x="875495" y="1221971"/>
            <a:ext cx="9243753" cy="5536275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6143105" y="2701636"/>
            <a:ext cx="723208" cy="103909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63792" y="6147503"/>
            <a:ext cx="8761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السهم يمكن عرض باقي النتائج الغير ظاهرة</a:t>
            </a:r>
            <a:endParaRPr lang="en-US" b="1" dirty="0"/>
          </a:p>
        </p:txBody>
      </p:sp>
      <p:cxnSp>
        <p:nvCxnSpPr>
          <p:cNvPr id="17" name="رابط كسهم مستقيم 16"/>
          <p:cNvCxnSpPr/>
          <p:nvPr/>
        </p:nvCxnSpPr>
        <p:spPr>
          <a:xfrm flipV="1">
            <a:off x="7448204" y="5967385"/>
            <a:ext cx="1080654" cy="4417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56900" y="2213695"/>
            <a:ext cx="619922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هنا تظهر نتيجة البحث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233464"/>
            <a:ext cx="84399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الدخول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على موقع </a:t>
            </a: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web of science  </a:t>
            </a:r>
            <a:r>
              <a:rPr lang="ar-JO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 طريق متصفح البحث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webofknowledge.com</a:t>
            </a:r>
            <a:endParaRPr lang="en-US" altLang="ar-S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8639" r="11175" b="3555"/>
          <a:stretch/>
        </p:blipFill>
        <p:spPr bwMode="auto">
          <a:xfrm>
            <a:off x="2136549" y="2204884"/>
            <a:ext cx="8595807" cy="4087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5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448907"/>
            <a:ext cx="8439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الدخول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Journal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Citation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Reports    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7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t="8639" r="11175" b="3555"/>
          <a:stretch/>
        </p:blipFill>
        <p:spPr bwMode="auto">
          <a:xfrm>
            <a:off x="2136549" y="2204884"/>
            <a:ext cx="8595807" cy="4087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4023360" y="1795550"/>
            <a:ext cx="972589" cy="442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9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nCites and 1 more page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10019" r="571" b="-1048"/>
          <a:stretch/>
        </p:blipFill>
        <p:spPr>
          <a:xfrm>
            <a:off x="1072966" y="2016843"/>
            <a:ext cx="8728364" cy="433382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233464"/>
            <a:ext cx="84399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3-أختيار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JO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Browse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by</a:t>
            </a:r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Category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5437148" y="2016843"/>
            <a:ext cx="2077557" cy="2166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1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Cites and 1 more page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/>
          <a:stretch/>
        </p:blipFill>
        <p:spPr>
          <a:xfrm>
            <a:off x="1388226" y="2365586"/>
            <a:ext cx="8744989" cy="42721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233464"/>
            <a:ext cx="84399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4-أختيار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Journals By 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Rank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5220393" y="2016843"/>
            <a:ext cx="2294313" cy="1632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27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Cites and 1 more page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/>
          <a:stretch/>
        </p:blipFill>
        <p:spPr>
          <a:xfrm>
            <a:off x="1388226" y="2365586"/>
            <a:ext cx="8744989" cy="427212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36549" y="1310408"/>
            <a:ext cx="843992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5- يتم اختيار المجلة حسب الفئة </a:t>
            </a:r>
          </a:p>
          <a:p>
            <a:pPr algn="ctr"/>
            <a:r>
              <a:rPr lang="en-US" b="1" dirty="0" smtClean="0"/>
              <a:t>Select Categories</a:t>
            </a:r>
            <a:endParaRPr lang="en-US" b="1" dirty="0"/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4256117" y="2078182"/>
            <a:ext cx="2552007" cy="2867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InCites and 2 more pages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3" t="21438" r="25409" b="9057"/>
          <a:stretch/>
        </p:blipFill>
        <p:spPr>
          <a:xfrm>
            <a:off x="1296784" y="1330183"/>
            <a:ext cx="7930343" cy="499578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1928731" y="4158409"/>
            <a:ext cx="1961804" cy="48410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28731" y="3753535"/>
            <a:ext cx="84399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هنا مثلا تم اختيار نوع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Categories </a:t>
            </a: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</a:rPr>
              <a:t>   ليكون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education</a:t>
            </a:r>
            <a:endParaRPr lang="ar-SA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510622" y="5694218"/>
            <a:ext cx="2510265" cy="241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90535" y="5201806"/>
            <a:ext cx="39566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كذلك نختار أخر سنة في ـ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JCR Year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77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Cites and 2 more pages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0062" r="23841"/>
          <a:stretch/>
        </p:blipFill>
        <p:spPr>
          <a:xfrm>
            <a:off x="773084" y="1438101"/>
            <a:ext cx="6334298" cy="598100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1338438" y="2053244"/>
            <a:ext cx="2942617" cy="2152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76684" y="1610753"/>
            <a:ext cx="843992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هنا يتم اختيار فهرس مجلات التخصص  </a:t>
            </a:r>
            <a:r>
              <a:rPr lang="en-US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SCIE  , SSCI </a:t>
            </a:r>
            <a:r>
              <a:rPr lang="ar-SA" alt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كما بالشكل</a:t>
            </a:r>
            <a:endParaRPr lang="ar-SA" sz="2800" b="1" dirty="0"/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ar-SA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726597" y="3775354"/>
            <a:ext cx="87615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يمكن اختيار </a:t>
            </a:r>
            <a:r>
              <a:rPr lang="en-US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Open Access </a:t>
            </a: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لاختيار المجلات (المفتوحة التي لا تطلب اشتراك لتصفحها)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وعدم اختيارها يعطي جميع المجلات في التخصص</a:t>
            </a:r>
            <a:endParaRPr lang="ar-SA" b="1" dirty="0" smtClean="0"/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</p:txBody>
      </p:sp>
      <p:cxnSp>
        <p:nvCxnSpPr>
          <p:cNvPr id="17" name="رابط كسهم مستقيم 16"/>
          <p:cNvCxnSpPr/>
          <p:nvPr/>
        </p:nvCxnSpPr>
        <p:spPr>
          <a:xfrm flipH="1">
            <a:off x="1596048" y="4015561"/>
            <a:ext cx="4028541" cy="590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nCites and 2 more pages - Personal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5" t="10062" r="23841"/>
          <a:stretch/>
        </p:blipFill>
        <p:spPr>
          <a:xfrm>
            <a:off x="773084" y="1438101"/>
            <a:ext cx="6334298" cy="5981007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6504" y="379648"/>
            <a:ext cx="674001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dirty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خطوات </a:t>
            </a:r>
            <a:r>
              <a:rPr lang="ar-SA" sz="3200" dirty="0" smtClean="0">
                <a:ln/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PT Bold Heading" panose="02010400000000000000" pitchFamily="2" charset="-78"/>
              </a:rPr>
              <a:t>البحث عن مجلات في تخصص معين</a:t>
            </a:r>
            <a:endParaRPr lang="en-US" sz="3200" dirty="0">
              <a:ln/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PT Bold Heading" panose="02010400000000000000" pitchFamily="2" charset="-78"/>
            </a:endParaRPr>
          </a:p>
        </p:txBody>
      </p:sp>
      <p:sp>
        <p:nvSpPr>
          <p:cNvPr id="3" name="AutoShape 4" descr="https://jcr.clarivate.com/common/images/jcr_logo.svg">
            <a:hlinkClick r:id="rId3" tooltip="InCites Journal Citation Reports"/>
          </p:cNvPr>
          <p:cNvSpPr>
            <a:spLocks noChangeAspect="1" noChangeArrowheads="1"/>
          </p:cNvSpPr>
          <p:nvPr/>
        </p:nvSpPr>
        <p:spPr bwMode="auto">
          <a:xfrm>
            <a:off x="41275" y="-38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803236" y="2260031"/>
            <a:ext cx="7923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ومن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JIF Quartile</a:t>
            </a:r>
            <a:r>
              <a:rPr lang="ar-SA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نحدد الربع حسب رغبتنا 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إذا كان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Q1,Q2,Q3 ,Q4 </a:t>
            </a:r>
            <a:r>
              <a:rPr lang="ar-SA" altLang="ar-SA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ويمكن اختيارهم جميعا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1130531" y="3333404"/>
            <a:ext cx="3507971" cy="226937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1596047" y="4671753"/>
            <a:ext cx="4530433" cy="191400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726597" y="4206240"/>
            <a:ext cx="87615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</a:t>
            </a:r>
            <a:r>
              <a:rPr lang="en-US" alt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Publisher</a:t>
            </a:r>
            <a:r>
              <a:rPr lang="ar-SA" altLang="ar-S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نختار دار النشر ويمكن تركها بلا اختيار</a:t>
            </a:r>
          </a:p>
          <a:p>
            <a:pPr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61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234</Words>
  <Application>Microsoft Office PowerPoint</Application>
  <PresentationFormat>Custom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alaa</dc:creator>
  <cp:lastModifiedBy>K. Alfaramawi</cp:lastModifiedBy>
  <cp:revision>46</cp:revision>
  <dcterms:created xsi:type="dcterms:W3CDTF">2017-11-01T16:10:17Z</dcterms:created>
  <dcterms:modified xsi:type="dcterms:W3CDTF">2021-03-02T05:38:43Z</dcterms:modified>
</cp:coreProperties>
</file>