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B0CB16-DF57-44E3-9D8E-E89BB05ADEF4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AF08F4-1B05-46BC-8C67-99D440D8CC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928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CFC99B-0788-44FF-AEB6-22010DB9DD4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7F042D-11FE-4885-B82E-F0DDE684B8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223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042D-11FE-4885-B82E-F0DDE684B858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37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053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73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065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78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7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18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5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7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703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248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592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7DF4-F328-4E3C-84B4-63696FD1EF19}" type="datetimeFigureOut">
              <a:rPr lang="ar-SA" smtClean="0"/>
              <a:t>06/05/1439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7DED-A9D8-4186-AEE2-E610826036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4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452254" cy="561467"/>
          </a:xfrm>
          <a:prstGeom prst="rect">
            <a:avLst/>
          </a:prstGeom>
        </p:spPr>
      </p:pic>
      <p:cxnSp>
        <p:nvCxnSpPr>
          <p:cNvPr id="13" name="رابط مستقيم 12"/>
          <p:cNvCxnSpPr/>
          <p:nvPr/>
        </p:nvCxnSpPr>
        <p:spPr>
          <a:xfrm flipH="1">
            <a:off x="7568208" y="926547"/>
            <a:ext cx="1233742" cy="179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754" y="214842"/>
            <a:ext cx="83237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10"/>
          <p:cNvSpPr/>
          <p:nvPr/>
        </p:nvSpPr>
        <p:spPr>
          <a:xfrm>
            <a:off x="7313900" y="719439"/>
            <a:ext cx="1740286" cy="59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ts val="1200"/>
              </a:spcBef>
            </a:pPr>
            <a:r>
              <a:rPr lang="ar-SA" sz="1200" b="1" dirty="0" smtClean="0">
                <a:solidFill>
                  <a:schemeClr val="bg1">
                    <a:lumMod val="6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عمادة البحث العلمي</a:t>
            </a:r>
          </a:p>
          <a:p>
            <a:pPr algn="ctr"/>
            <a:r>
              <a:rPr lang="ar-SA" sz="1200" b="1" dirty="0" smtClean="0">
                <a:solidFill>
                  <a:schemeClr val="bg1">
                    <a:lumMod val="6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وكالة عمادة البحث العلمي </a:t>
            </a:r>
          </a:p>
          <a:p>
            <a:pPr algn="ctr"/>
            <a:r>
              <a:rPr lang="ar-SA" sz="1200" b="1" dirty="0" smtClean="0">
                <a:solidFill>
                  <a:schemeClr val="bg1">
                    <a:lumMod val="6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للأقسام النسائية</a:t>
            </a:r>
            <a:endParaRPr lang="ar-SA" sz="1200" b="1" dirty="0">
              <a:solidFill>
                <a:schemeClr val="bg1">
                  <a:lumMod val="6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21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نسق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Hayat Alluhidah</dc:creator>
  <cp:lastModifiedBy>Fatimah Ahmed Almaghrabe</cp:lastModifiedBy>
  <cp:revision>14</cp:revision>
  <dcterms:created xsi:type="dcterms:W3CDTF">2018-01-11T10:20:55Z</dcterms:created>
  <dcterms:modified xsi:type="dcterms:W3CDTF">2018-01-22T11:23:48Z</dcterms:modified>
</cp:coreProperties>
</file>