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8" r:id="rId4"/>
  </p:sldIdLst>
  <p:sldSz cx="32918400" cy="438912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4397">
          <p15:clr>
            <a:srgbClr val="A4A3A4"/>
          </p15:clr>
        </p15:guide>
        <p15:guide id="8" orient="horz" pos="27647">
          <p15:clr>
            <a:srgbClr val="A4A3A4"/>
          </p15:clr>
        </p15:guide>
        <p15:guide id="9" pos="240">
          <p15:clr>
            <a:srgbClr val="A4A3A4"/>
          </p15:clr>
        </p15:guide>
        <p15:guide id="10" pos="20735">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6703" autoAdjust="0"/>
  </p:normalViewPr>
  <p:slideViewPr>
    <p:cSldViewPr snapToGrid="0" snapToObjects="1" showGuides="1">
      <p:cViewPr varScale="1">
        <p:scale>
          <a:sx n="10" d="100"/>
          <a:sy n="10" d="100"/>
        </p:scale>
        <p:origin x="-1810" y="-130"/>
      </p:cViewPr>
      <p:guideLst>
        <p:guide orient="horz" pos="3318"/>
        <p:guide orient="horz" pos="288"/>
        <p:guide orient="horz" pos="20160"/>
        <p:guide orient="horz"/>
        <p:guide orient="horz" pos="4397"/>
        <p:guide orient="horz" pos="27647"/>
        <p:guide pos="581"/>
        <p:guide pos="27069"/>
        <p:guide pos="240"/>
        <p:guide pos="207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1/24/2018</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68569" y="8504642"/>
            <a:ext cx="754261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82184" y="7239314"/>
            <a:ext cx="7536656" cy="1323431"/>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382182" y="19075692"/>
            <a:ext cx="7537847"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8595121" y="8504642"/>
            <a:ext cx="753665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8595122" y="7239314"/>
            <a:ext cx="7536656" cy="1323431"/>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789007" y="8504642"/>
            <a:ext cx="753665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783053" y="7524007"/>
            <a:ext cx="75438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5018906" y="7524007"/>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5018906" y="8504642"/>
            <a:ext cx="753526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5018906" y="19155992"/>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5018906" y="20015203"/>
            <a:ext cx="753903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5018906" y="34080183"/>
            <a:ext cx="7535264" cy="1323431"/>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5018906" y="35244595"/>
            <a:ext cx="753903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368569" y="19935403"/>
            <a:ext cx="754261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4449445" y="4511929"/>
            <a:ext cx="23999226" cy="170688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4449445" y="2805049"/>
            <a:ext cx="23999226" cy="170688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4449445" y="621085"/>
            <a:ext cx="23999226" cy="2183964"/>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8393804"/>
            <a:ext cx="10193458"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7368335"/>
            <a:ext cx="1017984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24320637"/>
            <a:ext cx="10194648"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23337980"/>
            <a:ext cx="1017984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28793444"/>
            <a:ext cx="1017865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27778559"/>
            <a:ext cx="10178651"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8393804"/>
            <a:ext cx="1017865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7368335"/>
            <a:ext cx="1018460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7368335"/>
            <a:ext cx="1018202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8393804"/>
            <a:ext cx="10182022"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23295171"/>
            <a:ext cx="10182022"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24209800"/>
            <a:ext cx="10185796"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34586551"/>
            <a:ext cx="1018202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35501183"/>
            <a:ext cx="10185796"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4449445" y="4511929"/>
            <a:ext cx="23999226" cy="170688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4449445" y="2805049"/>
            <a:ext cx="23999226" cy="170688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4449445" y="621085"/>
            <a:ext cx="23999226" cy="2183964"/>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8282967"/>
            <a:ext cx="754261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6972805"/>
            <a:ext cx="7536656" cy="1323431"/>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20058350"/>
            <a:ext cx="75438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19075692"/>
            <a:ext cx="7537847"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2" y="8272383"/>
            <a:ext cx="15540036"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3" y="7257498"/>
            <a:ext cx="1554003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0373" y="29195385"/>
            <a:ext cx="1554003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1" y="28225336"/>
            <a:ext cx="1554003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79152" y="7257498"/>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79152" y="8282967"/>
            <a:ext cx="753526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79152" y="19155992"/>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79152" y="20015203"/>
            <a:ext cx="753903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79152" y="34067483"/>
            <a:ext cx="7535264" cy="1323431"/>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35249033"/>
            <a:ext cx="753903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4449445" y="4511929"/>
            <a:ext cx="23999226" cy="170688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4449445" y="2805049"/>
            <a:ext cx="23999226" cy="170688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4449445" y="621085"/>
            <a:ext cx="23999226" cy="2183964"/>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64008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0801"/>
            <a:ext cx="32918400" cy="6095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175479" y="43087639"/>
            <a:ext cx="1885950" cy="44909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358368" y="7300194"/>
            <a:ext cx="7543800" cy="35648900"/>
          </a:xfrm>
          <a:prstGeom prst="roundRect">
            <a:avLst>
              <a:gd name="adj" fmla="val 4178"/>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8579641" y="7300194"/>
            <a:ext cx="7543800" cy="35648900"/>
          </a:xfrm>
          <a:prstGeom prst="roundRect">
            <a:avLst>
              <a:gd name="adj" fmla="val 449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16800914" y="7300194"/>
            <a:ext cx="7543800" cy="35648900"/>
          </a:xfrm>
          <a:prstGeom prst="roundRect">
            <a:avLst>
              <a:gd name="adj" fmla="val 4810"/>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25022186" y="7300194"/>
            <a:ext cx="7543800" cy="35648900"/>
          </a:xfrm>
          <a:prstGeom prst="roundRect">
            <a:avLst>
              <a:gd name="adj" fmla="val 3863"/>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8418892" y="-1"/>
            <a:ext cx="8264149" cy="438912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6"/>
              <a:ext cx="7531182" cy="2128133"/>
              <a:chOff x="-4470427" y="11016658"/>
              <a:chExt cx="3470785" cy="977755"/>
            </a:xfrm>
          </p:grpSpPr>
          <p:grpSp>
            <p:nvGrpSpPr>
              <p:cNvPr id="46" name="Group 45"/>
              <p:cNvGrpSpPr/>
              <p:nvPr userDrawn="1"/>
            </p:nvGrpSpPr>
            <p:grpSpPr>
              <a:xfrm>
                <a:off x="-2783495" y="11060885"/>
                <a:ext cx="624431" cy="928886"/>
                <a:chOff x="-3958697" y="11117435"/>
                <a:chExt cx="779338" cy="1331088"/>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334345"/>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8"/>
                <a:ext cx="1033517" cy="921814"/>
                <a:chOff x="-2921738" y="11200127"/>
                <a:chExt cx="1420279" cy="126677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9148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8768"/>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455222" y="27751412"/>
              <a:ext cx="9435866" cy="2453251"/>
              <a:chOff x="-4781001" y="12734137"/>
              <a:chExt cx="4348568"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5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5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188921"/>
                <a:ext cx="1117601" cy="208033"/>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198448"/>
                <a:ext cx="1117601" cy="208033"/>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33118380" y="-73419"/>
            <a:ext cx="8296604" cy="43964620"/>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5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5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51"/>
              <a:ext cx="10354213" cy="1397636"/>
              <a:chOff x="44200453" y="28362386"/>
              <a:chExt cx="9771399" cy="120439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1014473"/>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049729"/>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64008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7151"/>
            <a:ext cx="32918400" cy="2032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0459951" y="15368157"/>
            <a:ext cx="10183077" cy="109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691754" y="7189357"/>
            <a:ext cx="10183077" cy="35648900"/>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1365878" y="7189357"/>
            <a:ext cx="10183077" cy="35648900"/>
          </a:xfrm>
          <a:prstGeom prst="roundRect">
            <a:avLst>
              <a:gd name="adj" fmla="val 3524"/>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2040003" y="7189357"/>
            <a:ext cx="10183077" cy="35648900"/>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33118380" y="-73419"/>
            <a:ext cx="8296604" cy="43964620"/>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8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8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51"/>
              <a:ext cx="10354213" cy="1397636"/>
              <a:chOff x="44200453" y="28362386"/>
              <a:chExt cx="9771399" cy="120439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1014473"/>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049729"/>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8418892" y="-1"/>
            <a:ext cx="8264149" cy="438912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6"/>
              <a:ext cx="7531182" cy="2128133"/>
              <a:chOff x="-4470427" y="11016658"/>
              <a:chExt cx="3470785" cy="977755"/>
            </a:xfrm>
          </p:grpSpPr>
          <p:grpSp>
            <p:nvGrpSpPr>
              <p:cNvPr id="65" name="Group 64"/>
              <p:cNvGrpSpPr/>
              <p:nvPr userDrawn="1"/>
            </p:nvGrpSpPr>
            <p:grpSpPr>
              <a:xfrm>
                <a:off x="-2783495" y="11060885"/>
                <a:ext cx="624431" cy="928886"/>
                <a:chOff x="-3958697" y="11117435"/>
                <a:chExt cx="779338" cy="1331088"/>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334345"/>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8"/>
                <a:ext cx="1033517" cy="921814"/>
                <a:chOff x="-2921738" y="11200127"/>
                <a:chExt cx="1420279" cy="126677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9148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8768"/>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455222" y="27751412"/>
              <a:ext cx="9435866" cy="2453251"/>
              <a:chOff x="-4781001" y="12734137"/>
              <a:chExt cx="4348568"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8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8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188921"/>
                <a:ext cx="1117601" cy="208033"/>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198448"/>
                <a:ext cx="1117601" cy="208033"/>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175479" y="43087639"/>
            <a:ext cx="1885950" cy="44909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64008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7151"/>
            <a:ext cx="32918400" cy="2032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691753" y="7010401"/>
            <a:ext cx="7537847" cy="3564890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24688800" y="7010401"/>
            <a:ext cx="7537847" cy="3564890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8687396" y="7023101"/>
            <a:ext cx="15543610" cy="35648900"/>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33118380" y="-73419"/>
            <a:ext cx="8296604" cy="43964620"/>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204"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205"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51"/>
              <a:ext cx="10354213" cy="1397636"/>
              <a:chOff x="44200453" y="28362386"/>
              <a:chExt cx="9771399" cy="120439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1014473"/>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049729"/>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8418892" y="-1"/>
            <a:ext cx="8264149" cy="438912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6"/>
              <a:ext cx="7531182" cy="2128133"/>
              <a:chOff x="-4470427" y="11016658"/>
              <a:chExt cx="3470785" cy="977755"/>
            </a:xfrm>
          </p:grpSpPr>
          <p:grpSp>
            <p:nvGrpSpPr>
              <p:cNvPr id="64" name="Group 63"/>
              <p:cNvGrpSpPr/>
              <p:nvPr userDrawn="1"/>
            </p:nvGrpSpPr>
            <p:grpSpPr>
              <a:xfrm>
                <a:off x="-2783495" y="11060885"/>
                <a:ext cx="624431" cy="928886"/>
                <a:chOff x="-3958697" y="11117435"/>
                <a:chExt cx="779338" cy="1331088"/>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334345"/>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8"/>
                <a:ext cx="1033517" cy="921814"/>
                <a:chOff x="-2921738" y="11200127"/>
                <a:chExt cx="1420279" cy="126677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9148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8768"/>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455222" y="27751412"/>
              <a:ext cx="9435866" cy="2453251"/>
              <a:chOff x="-4781001" y="12734137"/>
              <a:chExt cx="4348568"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20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207"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188921"/>
                <a:ext cx="1117601" cy="208033"/>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198448"/>
                <a:ext cx="1117601" cy="208033"/>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175479" y="43087639"/>
            <a:ext cx="1885950" cy="44909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382184" y="7524007"/>
            <a:ext cx="7536656" cy="754045"/>
          </a:xfrm>
        </p:spPr>
        <p:txBody>
          <a:bodyPr/>
          <a:lstStyle/>
          <a:p>
            <a:endParaRPr lang="en-US" dirty="0"/>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a:xfrm>
            <a:off x="8595122" y="7524007"/>
            <a:ext cx="7536656" cy="754045"/>
          </a:xfrm>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a:xfrm>
            <a:off x="25018906" y="34364876"/>
            <a:ext cx="7535264" cy="754045"/>
          </a:xfrm>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a:xfrm>
            <a:off x="4449445" y="4511929"/>
            <a:ext cx="22251035" cy="1706880"/>
          </a:xfrm>
        </p:spPr>
        <p:txBody>
          <a:bodyPr/>
          <a:lstStyle/>
          <a:p>
            <a:endParaRPr lang="en-US" dirty="0"/>
          </a:p>
        </p:txBody>
      </p:sp>
      <p:sp>
        <p:nvSpPr>
          <p:cNvPr id="17" name="Text Placeholder 16"/>
          <p:cNvSpPr>
            <a:spLocks noGrp="1"/>
          </p:cNvSpPr>
          <p:nvPr>
            <p:ph type="body" sz="quarter" idx="151"/>
          </p:nvPr>
        </p:nvSpPr>
        <p:spPr>
          <a:xfrm>
            <a:off x="4449445" y="2805049"/>
            <a:ext cx="22251035" cy="1706880"/>
          </a:xfrm>
        </p:spPr>
        <p:txBody>
          <a:bodyPr>
            <a:normAutofit/>
          </a:bodyPr>
          <a:lstStyle/>
          <a:p>
            <a:endParaRPr lang="en-US" dirty="0"/>
          </a:p>
        </p:txBody>
      </p:sp>
      <p:sp>
        <p:nvSpPr>
          <p:cNvPr id="18" name="Text Placeholder 17"/>
          <p:cNvSpPr>
            <a:spLocks noGrp="1"/>
          </p:cNvSpPr>
          <p:nvPr>
            <p:ph type="body" sz="quarter" idx="153"/>
          </p:nvPr>
        </p:nvSpPr>
        <p:spPr>
          <a:xfrm>
            <a:off x="4449445" y="621085"/>
            <a:ext cx="22251035" cy="2183964"/>
          </a:xfrm>
        </p:spPr>
        <p:txBody>
          <a:bodyPr>
            <a:normAutofit/>
          </a:bodyPr>
          <a:lstStyle/>
          <a:p>
            <a:endParaRPr lang="en-US" dirty="0"/>
          </a:p>
        </p:txBody>
      </p:sp>
      <p:pic>
        <p:nvPicPr>
          <p:cNvPr id="22" name="صورة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82090" y="687440"/>
            <a:ext cx="5668795" cy="2062572"/>
          </a:xfrm>
          <a:prstGeom prst="rect">
            <a:avLst/>
          </a:prstGeom>
        </p:spPr>
      </p:pic>
      <p:sp>
        <p:nvSpPr>
          <p:cNvPr id="20" name="مستطيل 19"/>
          <p:cNvSpPr/>
          <p:nvPr/>
        </p:nvSpPr>
        <p:spPr>
          <a:xfrm>
            <a:off x="382184" y="43115476"/>
            <a:ext cx="32175759" cy="607281"/>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ستطيل 20"/>
          <p:cNvSpPr/>
          <p:nvPr/>
        </p:nvSpPr>
        <p:spPr>
          <a:xfrm>
            <a:off x="26976815" y="2350861"/>
            <a:ext cx="5941585" cy="1706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500" b="1" dirty="0" smtClean="0">
                <a:latin typeface="+mj-lt"/>
              </a:rPr>
              <a:t>Deanship of Scientific Research</a:t>
            </a:r>
            <a:endParaRPr lang="ar-SA" sz="3500" b="1" dirty="0">
              <a:latin typeface="+mj-lt"/>
            </a:endParaRPr>
          </a:p>
        </p:txBody>
      </p:sp>
      <p:sp>
        <p:nvSpPr>
          <p:cNvPr id="26" name="Rectangle 25"/>
          <p:cNvSpPr/>
          <p:nvPr/>
        </p:nvSpPr>
        <p:spPr>
          <a:xfrm>
            <a:off x="25374600" y="36176032"/>
            <a:ext cx="6822834" cy="5755422"/>
          </a:xfrm>
          <a:prstGeom prst="rect">
            <a:avLst/>
          </a:prstGeom>
        </p:spPr>
        <p:txBody>
          <a:bodyPr wrap="square">
            <a:spAutoFit/>
          </a:bodyPr>
          <a:lstStyle/>
          <a:p>
            <a:pPr marR="57150" algn="just">
              <a:lnSpc>
                <a:spcPct val="115000"/>
              </a:lnSpc>
              <a:spcAft>
                <a:spcPts val="1200"/>
              </a:spcAft>
              <a:tabLst>
                <a:tab pos="447040" algn="r"/>
              </a:tabLst>
            </a:pPr>
            <a:r>
              <a:rPr lang="en-US" sz="4000" dirty="0">
                <a:latin typeface="Book Antiqua" panose="02040602050305030304" pitchFamily="18" charset="0"/>
                <a:ea typeface="Calibri" panose="020F0502020204030204" pitchFamily="34" charset="0"/>
                <a:cs typeface="Sakkal Majalla" panose="02000000000000000000" pitchFamily="2" charset="-78"/>
              </a:rPr>
              <a:t>“The authors extend their appreciation to the Deanship of Scientific Research at King Saud University for funding this work through the Undergraduate Research Support Program, Project no. (URSP –   ­ –    –</a:t>
            </a:r>
            <a:r>
              <a:rPr lang="en-US" sz="4000" b="1" dirty="0">
                <a:latin typeface="Book Antiqua" panose="02040602050305030304" pitchFamily="18" charset="0"/>
                <a:ea typeface="Calibri" panose="020F0502020204030204" pitchFamily="34" charset="0"/>
                <a:cs typeface="Sakkal Majalla" panose="02000000000000000000" pitchFamily="2" charset="-78"/>
              </a:rPr>
              <a:t>      </a:t>
            </a:r>
            <a:r>
              <a:rPr lang="en-US" sz="4000" dirty="0">
                <a:latin typeface="Book Antiqua" panose="02040602050305030304" pitchFamily="18" charset="0"/>
                <a:ea typeface="Calibri" panose="020F0502020204030204" pitchFamily="34" charset="0"/>
                <a:cs typeface="Sakkal Majalla" panose="02000000000000000000" pitchFamily="2" charset="-78"/>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7" name="Picture 26"/>
          <p:cNvPicPr/>
          <p:nvPr/>
        </p:nvPicPr>
        <p:blipFill>
          <a:blip r:embed="rId3" cstate="print">
            <a:extLst>
              <a:ext uri="{28A0092B-C50C-407E-A947-70E740481C1C}">
                <a14:useLocalDpi xmlns:a14="http://schemas.microsoft.com/office/drawing/2010/main" val="0"/>
              </a:ext>
            </a:extLst>
          </a:blip>
          <a:stretch>
            <a:fillRect/>
          </a:stretch>
        </p:blipFill>
        <p:spPr bwMode="auto">
          <a:xfrm>
            <a:off x="521925" y="729194"/>
            <a:ext cx="3545910" cy="34428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0527046"/>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473</TotalTime>
  <Words>41</Words>
  <Application>Microsoft Office PowerPoint</Application>
  <PresentationFormat>Custom</PresentationFormat>
  <Paragraphs>2</Paragraphs>
  <Slides>1</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Fatimah Ahmed Almaghrabe</cp:lastModifiedBy>
  <cp:revision>69</cp:revision>
  <dcterms:created xsi:type="dcterms:W3CDTF">2012-02-03T19:11:35Z</dcterms:created>
  <dcterms:modified xsi:type="dcterms:W3CDTF">2018-01-24T07:45:49Z</dcterms:modified>
</cp:coreProperties>
</file>