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9" r:id="rId4"/>
  </p:sldIdLst>
  <p:sldSz cx="32918400" cy="438912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orient="horz" pos="4397">
          <p15:clr>
            <a:srgbClr val="A4A3A4"/>
          </p15:clr>
        </p15:guide>
        <p15:guide id="8" orient="horz" pos="27647">
          <p15:clr>
            <a:srgbClr val="A4A3A4"/>
          </p15:clr>
        </p15:guide>
        <p15:guide id="9" pos="240">
          <p15:clr>
            <a:srgbClr val="A4A3A4"/>
          </p15:clr>
        </p15:guide>
        <p15:guide id="10" pos="207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68" autoAdjust="0"/>
    <p:restoredTop sz="96703" autoAdjust="0"/>
  </p:normalViewPr>
  <p:slideViewPr>
    <p:cSldViewPr snapToGrid="0" snapToObjects="1" showGuides="1">
      <p:cViewPr varScale="1">
        <p:scale>
          <a:sx n="17" d="100"/>
          <a:sy n="17" d="100"/>
        </p:scale>
        <p:origin x="2892" y="132"/>
      </p:cViewPr>
      <p:guideLst>
        <p:guide orient="horz" pos="3318"/>
        <p:guide orient="horz" pos="288"/>
        <p:guide orient="horz" pos="20160"/>
        <p:guide orient="horz"/>
        <p:guide pos="581"/>
        <p:guide pos="27069"/>
        <p:guide orient="horz" pos="4397"/>
        <p:guide orient="horz" pos="27647"/>
        <p:guide pos="240"/>
        <p:guide pos="207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1/14/2019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1/14/2019</a:t>
            </a:fld>
            <a:endParaRPr lang="en-US"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68569" y="8504642"/>
            <a:ext cx="754261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382184" y="7239314"/>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382182" y="19075692"/>
            <a:ext cx="753784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8595121" y="8504642"/>
            <a:ext cx="753665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8595122" y="7239314"/>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789007" y="8504642"/>
            <a:ext cx="7536656"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783053" y="7524007"/>
            <a:ext cx="75438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5018906" y="7524007"/>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5018906" y="8504642"/>
            <a:ext cx="753526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5018906" y="19155992"/>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5018906" y="20015203"/>
            <a:ext cx="753903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5018906" y="34080183"/>
            <a:ext cx="7535264" cy="1323431"/>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5018906" y="35244595"/>
            <a:ext cx="753903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368569" y="19935403"/>
            <a:ext cx="754261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8393804"/>
            <a:ext cx="10193458"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7368335"/>
            <a:ext cx="1017984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24320637"/>
            <a:ext cx="10194648"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23337980"/>
            <a:ext cx="1017984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28793444"/>
            <a:ext cx="1017865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27778559"/>
            <a:ext cx="10178651"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8393804"/>
            <a:ext cx="1017865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7368335"/>
            <a:ext cx="1018460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7368335"/>
            <a:ext cx="1018202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8393804"/>
            <a:ext cx="10182022"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23295171"/>
            <a:ext cx="10182022"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24209800"/>
            <a:ext cx="1018579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34586551"/>
            <a:ext cx="1018202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35501183"/>
            <a:ext cx="10185796"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8282967"/>
            <a:ext cx="754261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6972805"/>
            <a:ext cx="7536656" cy="1323431"/>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20058350"/>
            <a:ext cx="75438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19075692"/>
            <a:ext cx="753784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2" y="8272383"/>
            <a:ext cx="15540036"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7257498"/>
            <a:ext cx="1554003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0373" y="29195385"/>
            <a:ext cx="15540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1" y="28225336"/>
            <a:ext cx="1554003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79152" y="7257498"/>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79152" y="8282967"/>
            <a:ext cx="7535264"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79152" y="19155992"/>
            <a:ext cx="753526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79152" y="20015203"/>
            <a:ext cx="7539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79152" y="34067483"/>
            <a:ext cx="7535264" cy="1323431"/>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35249033"/>
            <a:ext cx="753903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4449445" y="4511929"/>
            <a:ext cx="23999226" cy="170688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4449445" y="2805049"/>
            <a:ext cx="23999226" cy="170688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4449445" y="621085"/>
            <a:ext cx="23999226" cy="2183964"/>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0801"/>
            <a:ext cx="32918400" cy="6095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358368" y="7300194"/>
            <a:ext cx="7543800" cy="35648900"/>
          </a:xfrm>
          <a:prstGeom prst="roundRect">
            <a:avLst>
              <a:gd name="adj" fmla="val 4178"/>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8579641" y="7300194"/>
            <a:ext cx="7543800" cy="35648900"/>
          </a:xfrm>
          <a:prstGeom prst="roundRect">
            <a:avLst>
              <a:gd name="adj" fmla="val 4494"/>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userDrawn="1"/>
        </p:nvSpPr>
        <p:spPr>
          <a:xfrm>
            <a:off x="16800914" y="7300194"/>
            <a:ext cx="7543800" cy="35648900"/>
          </a:xfrm>
          <a:prstGeom prst="roundRect">
            <a:avLst>
              <a:gd name="adj" fmla="val 4810"/>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userDrawn="1"/>
        </p:nvSpPr>
        <p:spPr>
          <a:xfrm>
            <a:off x="25022186" y="7300194"/>
            <a:ext cx="7543800" cy="35648900"/>
          </a:xfrm>
          <a:prstGeom prst="roundRect">
            <a:avLst>
              <a:gd name="adj" fmla="val 3863"/>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8418892" y="-1"/>
            <a:ext cx="8264149" cy="438912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6"/>
              <a:ext cx="7531182" cy="2128133"/>
              <a:chOff x="-4470427" y="11016658"/>
              <a:chExt cx="3470785" cy="977755"/>
            </a:xfrm>
          </p:grpSpPr>
          <p:grpSp>
            <p:nvGrpSpPr>
              <p:cNvPr id="46" name="Group 45"/>
              <p:cNvGrpSpPr/>
              <p:nvPr userDrawn="1"/>
            </p:nvGrpSpPr>
            <p:grpSpPr>
              <a:xfrm>
                <a:off x="-2783495" y="11060885"/>
                <a:ext cx="624431" cy="928886"/>
                <a:chOff x="-3958697" y="11117435"/>
                <a:chExt cx="779338" cy="1331088"/>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8"/>
                <a:ext cx="1033517" cy="921814"/>
                <a:chOff x="-2921738" y="11200127"/>
                <a:chExt cx="1420279" cy="126677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455222" y="27751412"/>
              <a:ext cx="9435866" cy="2453251"/>
              <a:chOff x="-4781001" y="12734137"/>
              <a:chExt cx="4348568"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60"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61"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33118380" y="-73419"/>
            <a:ext cx="8296604" cy="43964620"/>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62"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63"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51"/>
              <a:ext cx="10354213" cy="1397636"/>
              <a:chOff x="44200453" y="28362386"/>
              <a:chExt cx="9771399" cy="120439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7151"/>
            <a:ext cx="32918400" cy="2032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0459951" y="15368157"/>
            <a:ext cx="10183077" cy="1091"/>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691754" y="7189357"/>
            <a:ext cx="10183077" cy="35648900"/>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11365878" y="7189357"/>
            <a:ext cx="10183077" cy="35648900"/>
          </a:xfrm>
          <a:prstGeom prst="roundRect">
            <a:avLst>
              <a:gd name="adj" fmla="val 3524"/>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22040003" y="7189357"/>
            <a:ext cx="10183077" cy="35648900"/>
          </a:xfrm>
          <a:prstGeom prst="roundRect">
            <a:avLst>
              <a:gd name="adj" fmla="val 3290"/>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33118380" y="-73419"/>
            <a:ext cx="8296604" cy="43964620"/>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84"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85"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51"/>
              <a:ext cx="10354213" cy="1397636"/>
              <a:chOff x="44200453" y="28362386"/>
              <a:chExt cx="9771399" cy="120439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8418892" y="-1"/>
            <a:ext cx="8264149" cy="438912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6"/>
              <a:ext cx="7531182" cy="2128133"/>
              <a:chOff x="-4470427" y="11016658"/>
              <a:chExt cx="3470785" cy="977755"/>
            </a:xfrm>
          </p:grpSpPr>
          <p:grpSp>
            <p:nvGrpSpPr>
              <p:cNvPr id="65" name="Group 64"/>
              <p:cNvGrpSpPr/>
              <p:nvPr userDrawn="1"/>
            </p:nvGrpSpPr>
            <p:grpSpPr>
              <a:xfrm>
                <a:off x="-2783495" y="11060885"/>
                <a:ext cx="624431" cy="928886"/>
                <a:chOff x="-3958697" y="11117435"/>
                <a:chExt cx="779338" cy="1331088"/>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8"/>
                <a:ext cx="1033517" cy="921814"/>
                <a:chOff x="-2921738" y="11200127"/>
                <a:chExt cx="1420279" cy="126677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455222" y="27751412"/>
              <a:ext cx="9435866" cy="2453251"/>
              <a:chOff x="-4781001" y="12734137"/>
              <a:chExt cx="4348568"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86"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87"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64008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6407151"/>
            <a:ext cx="32918400" cy="2032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691753" y="7010401"/>
            <a:ext cx="7537847" cy="3564890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userDrawn="1"/>
        </p:nvSpPr>
        <p:spPr>
          <a:xfrm>
            <a:off x="24688800" y="7010401"/>
            <a:ext cx="7537847" cy="35648900"/>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userDrawn="1"/>
        </p:nvSpPr>
        <p:spPr>
          <a:xfrm>
            <a:off x="8687396" y="7023101"/>
            <a:ext cx="15543610" cy="35648900"/>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userDrawn="1"/>
        </p:nvGrpSpPr>
        <p:grpSpPr>
          <a:xfrm>
            <a:off x="33118380" y="-73419"/>
            <a:ext cx="8296604" cy="43964620"/>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208"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209"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51"/>
              <a:ext cx="10354213" cy="1397636"/>
              <a:chOff x="44200453" y="28362386"/>
              <a:chExt cx="9771399" cy="120439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1014473"/>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049729"/>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8418892" y="-1"/>
            <a:ext cx="8264149" cy="438912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6"/>
              <a:ext cx="7531182" cy="2128133"/>
              <a:chOff x="-4470427" y="11016658"/>
              <a:chExt cx="3470785" cy="977755"/>
            </a:xfrm>
          </p:grpSpPr>
          <p:grpSp>
            <p:nvGrpSpPr>
              <p:cNvPr id="64" name="Group 63"/>
              <p:cNvGrpSpPr/>
              <p:nvPr userDrawn="1"/>
            </p:nvGrpSpPr>
            <p:grpSpPr>
              <a:xfrm>
                <a:off x="-2783495" y="11060885"/>
                <a:ext cx="624431" cy="928886"/>
                <a:chOff x="-3958697" y="11117435"/>
                <a:chExt cx="779338" cy="1331088"/>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334345"/>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8"/>
                <a:ext cx="1033517" cy="921814"/>
                <a:chOff x="-2921738" y="11200127"/>
                <a:chExt cx="1420279" cy="126677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9148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8768"/>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455222" y="27751412"/>
              <a:ext cx="9435866" cy="2453251"/>
              <a:chOff x="-4781001" y="12734137"/>
              <a:chExt cx="4348568"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210"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211"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188921"/>
                <a:ext cx="1117601" cy="208033"/>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198448"/>
                <a:ext cx="1117601" cy="208033"/>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175479" y="43087639"/>
            <a:ext cx="1885950" cy="44909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alpha val="69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25022679" y="7362492"/>
            <a:ext cx="7536656" cy="1031043"/>
          </a:xfrm>
        </p:spPr>
        <p:txBody>
          <a:bodyPr/>
          <a:lstStyle/>
          <a:p>
            <a:r>
              <a:rPr lang="ar-SA" sz="5500" dirty="0" smtClean="0"/>
              <a:t>الخلاصة</a:t>
            </a:r>
            <a:endParaRPr lang="en-US" sz="5500" dirty="0"/>
          </a:p>
        </p:txBody>
      </p:sp>
      <p:sp>
        <p:nvSpPr>
          <p:cNvPr id="4" name="Text Placeholder 3"/>
          <p:cNvSpPr>
            <a:spLocks noGrp="1"/>
          </p:cNvSpPr>
          <p:nvPr>
            <p:ph type="body" sz="quarter" idx="20"/>
          </p:nvPr>
        </p:nvSpPr>
        <p:spPr>
          <a:xfrm>
            <a:off x="24929952" y="32592576"/>
            <a:ext cx="7537847" cy="1031043"/>
          </a:xfrm>
        </p:spPr>
        <p:txBody>
          <a:bodyPr/>
          <a:lstStyle/>
          <a:p>
            <a:r>
              <a:rPr lang="ar-SA" sz="5500" dirty="0" smtClean="0"/>
              <a:t>أهداف البحث</a:t>
            </a:r>
            <a:endParaRPr lang="en-US" sz="5500" dirty="0"/>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a:xfrm>
            <a:off x="16765265" y="7305991"/>
            <a:ext cx="7536656" cy="1031043"/>
          </a:xfrm>
        </p:spPr>
        <p:txBody>
          <a:bodyPr/>
          <a:lstStyle/>
          <a:p>
            <a:r>
              <a:rPr lang="ar-SA" sz="5500" dirty="0" smtClean="0"/>
              <a:t>منهجية العمل</a:t>
            </a:r>
            <a:endParaRPr lang="en-US" sz="5500" dirty="0"/>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a:xfrm>
            <a:off x="8587977" y="7305991"/>
            <a:ext cx="7543800" cy="1031043"/>
          </a:xfrm>
        </p:spPr>
        <p:txBody>
          <a:bodyPr/>
          <a:lstStyle/>
          <a:p>
            <a:r>
              <a:rPr lang="ar-SA" sz="5500" dirty="0" smtClean="0"/>
              <a:t>النتائج</a:t>
            </a:r>
            <a:endParaRPr lang="en-US" sz="5500" dirty="0"/>
          </a:p>
        </p:txBody>
      </p:sp>
      <p:sp>
        <p:nvSpPr>
          <p:cNvPr id="9" name="Text Placeholder 8"/>
          <p:cNvSpPr>
            <a:spLocks noGrp="1"/>
          </p:cNvSpPr>
          <p:nvPr>
            <p:ph type="body" sz="quarter" idx="25"/>
          </p:nvPr>
        </p:nvSpPr>
        <p:spPr>
          <a:xfrm>
            <a:off x="300203" y="7354465"/>
            <a:ext cx="7535264" cy="1031043"/>
          </a:xfrm>
        </p:spPr>
        <p:txBody>
          <a:bodyPr/>
          <a:lstStyle/>
          <a:p>
            <a:r>
              <a:rPr lang="ar-SA" sz="5500" dirty="0" smtClean="0"/>
              <a:t>الإستنتاج</a:t>
            </a:r>
            <a:endParaRPr lang="en-US" sz="5500" dirty="0"/>
          </a:p>
        </p:txBody>
      </p:sp>
      <p:sp>
        <p:nvSpPr>
          <p:cNvPr id="10" name="Text Placeholder 9"/>
          <p:cNvSpPr>
            <a:spLocks noGrp="1"/>
          </p:cNvSpPr>
          <p:nvPr>
            <p:ph type="body" sz="quarter" idx="26"/>
          </p:nvPr>
        </p:nvSpPr>
        <p:spPr>
          <a:xfrm>
            <a:off x="25061575" y="8385508"/>
            <a:ext cx="7535264" cy="846363"/>
          </a:xfrm>
        </p:spPr>
        <p:txBody>
          <a:bodyPr/>
          <a:lstStyle/>
          <a:p>
            <a:endParaRPr lang="en-US"/>
          </a:p>
        </p:txBody>
      </p:sp>
      <p:sp>
        <p:nvSpPr>
          <p:cNvPr id="11" name="Text Placeholder 10"/>
          <p:cNvSpPr>
            <a:spLocks noGrp="1"/>
          </p:cNvSpPr>
          <p:nvPr>
            <p:ph type="body" sz="quarter" idx="27"/>
          </p:nvPr>
        </p:nvSpPr>
        <p:spPr>
          <a:xfrm>
            <a:off x="276754" y="21252477"/>
            <a:ext cx="7535264" cy="1031043"/>
          </a:xfrm>
        </p:spPr>
        <p:txBody>
          <a:bodyPr/>
          <a:lstStyle/>
          <a:p>
            <a:r>
              <a:rPr lang="ar-SA" sz="5500" dirty="0" smtClean="0"/>
              <a:t>المراجع</a:t>
            </a:r>
            <a:endParaRPr lang="en-US" sz="5500" dirty="0"/>
          </a:p>
        </p:txBody>
      </p:sp>
      <p:sp>
        <p:nvSpPr>
          <p:cNvPr id="12" name="Text Placeholder 11"/>
          <p:cNvSpPr>
            <a:spLocks noGrp="1"/>
          </p:cNvSpPr>
          <p:nvPr>
            <p:ph type="body" sz="quarter" idx="28"/>
          </p:nvPr>
        </p:nvSpPr>
        <p:spPr>
          <a:xfrm>
            <a:off x="219113" y="22311160"/>
            <a:ext cx="7539038" cy="846363"/>
          </a:xfrm>
        </p:spPr>
        <p:txBody>
          <a:bodyPr/>
          <a:lstStyle/>
          <a:p>
            <a:endParaRPr lang="en-US" dirty="0"/>
          </a:p>
        </p:txBody>
      </p:sp>
      <p:sp>
        <p:nvSpPr>
          <p:cNvPr id="13" name="Text Placeholder 12"/>
          <p:cNvSpPr>
            <a:spLocks noGrp="1"/>
          </p:cNvSpPr>
          <p:nvPr>
            <p:ph type="body" sz="quarter" idx="29"/>
          </p:nvPr>
        </p:nvSpPr>
        <p:spPr>
          <a:xfrm>
            <a:off x="384765" y="34226378"/>
            <a:ext cx="7535264" cy="1031043"/>
          </a:xfrm>
        </p:spPr>
        <p:txBody>
          <a:bodyPr/>
          <a:lstStyle/>
          <a:p>
            <a:r>
              <a:rPr lang="ar-SA" sz="5500" dirty="0" smtClean="0"/>
              <a:t>شكر وتقدير</a:t>
            </a:r>
            <a:endParaRPr lang="en-US" sz="5500" dirty="0"/>
          </a:p>
        </p:txBody>
      </p:sp>
      <p:sp>
        <p:nvSpPr>
          <p:cNvPr id="14" name="Text Placeholder 13"/>
          <p:cNvSpPr>
            <a:spLocks noGrp="1"/>
          </p:cNvSpPr>
          <p:nvPr>
            <p:ph type="body" sz="quarter" idx="30"/>
          </p:nvPr>
        </p:nvSpPr>
        <p:spPr>
          <a:xfrm>
            <a:off x="276754" y="35238056"/>
            <a:ext cx="7539038" cy="846363"/>
          </a:xfrm>
        </p:spPr>
        <p:txBody>
          <a:bodyPr/>
          <a:lstStyle/>
          <a:p>
            <a:endParaRPr lang="en-US" dirty="0"/>
          </a:p>
        </p:txBody>
      </p:sp>
      <p:sp>
        <p:nvSpPr>
          <p:cNvPr id="16" name="Text Placeholder 15"/>
          <p:cNvSpPr>
            <a:spLocks noGrp="1"/>
          </p:cNvSpPr>
          <p:nvPr>
            <p:ph type="body" sz="quarter" idx="150"/>
          </p:nvPr>
        </p:nvSpPr>
        <p:spPr>
          <a:xfrm>
            <a:off x="4449445" y="4511929"/>
            <a:ext cx="22251035" cy="1706880"/>
          </a:xfrm>
        </p:spPr>
        <p:txBody>
          <a:bodyPr/>
          <a:lstStyle/>
          <a:p>
            <a:r>
              <a:rPr lang="ar-SA" dirty="0" smtClean="0"/>
              <a:t>الإنتساب للجامعة والكلية والقسم</a:t>
            </a:r>
            <a:endParaRPr lang="en-US" dirty="0"/>
          </a:p>
        </p:txBody>
      </p:sp>
      <p:sp>
        <p:nvSpPr>
          <p:cNvPr id="17" name="Text Placeholder 16"/>
          <p:cNvSpPr>
            <a:spLocks noGrp="1"/>
          </p:cNvSpPr>
          <p:nvPr>
            <p:ph type="body" sz="quarter" idx="151"/>
          </p:nvPr>
        </p:nvSpPr>
        <p:spPr>
          <a:xfrm>
            <a:off x="4449445" y="2805049"/>
            <a:ext cx="22251035" cy="1706880"/>
          </a:xfrm>
        </p:spPr>
        <p:txBody>
          <a:bodyPr>
            <a:normAutofit/>
          </a:bodyPr>
          <a:lstStyle/>
          <a:p>
            <a:r>
              <a:rPr lang="ar-SA" dirty="0" smtClean="0"/>
              <a:t>أسماء المؤلفين</a:t>
            </a:r>
            <a:endParaRPr lang="en-US" dirty="0"/>
          </a:p>
        </p:txBody>
      </p:sp>
      <p:sp>
        <p:nvSpPr>
          <p:cNvPr id="18" name="Text Placeholder 17"/>
          <p:cNvSpPr>
            <a:spLocks noGrp="1"/>
          </p:cNvSpPr>
          <p:nvPr>
            <p:ph type="body" sz="quarter" idx="153"/>
          </p:nvPr>
        </p:nvSpPr>
        <p:spPr>
          <a:xfrm>
            <a:off x="4449445" y="621085"/>
            <a:ext cx="22251035" cy="2183964"/>
          </a:xfrm>
        </p:spPr>
        <p:txBody>
          <a:bodyPr>
            <a:normAutofit/>
          </a:bodyPr>
          <a:lstStyle/>
          <a:p>
            <a:r>
              <a:rPr lang="ar-SA" dirty="0" smtClean="0"/>
              <a:t>عنوان البحث</a:t>
            </a:r>
            <a:endParaRPr lang="en-US" dirty="0"/>
          </a:p>
        </p:txBody>
      </p:sp>
      <p:pic>
        <p:nvPicPr>
          <p:cNvPr id="22" name="صورة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71931" y="687440"/>
            <a:ext cx="5716530" cy="2062572"/>
          </a:xfrm>
          <a:prstGeom prst="rect">
            <a:avLst/>
          </a:prstGeom>
        </p:spPr>
      </p:pic>
      <p:sp>
        <p:nvSpPr>
          <p:cNvPr id="20" name="مستطيل 19"/>
          <p:cNvSpPr/>
          <p:nvPr/>
        </p:nvSpPr>
        <p:spPr>
          <a:xfrm>
            <a:off x="382184" y="43115476"/>
            <a:ext cx="32175759" cy="60728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ستطيل 20"/>
          <p:cNvSpPr/>
          <p:nvPr/>
        </p:nvSpPr>
        <p:spPr>
          <a:xfrm>
            <a:off x="26976815" y="2465161"/>
            <a:ext cx="5334919" cy="1706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300" b="1" dirty="0" smtClean="0">
                <a:latin typeface="+mj-lt"/>
              </a:rPr>
              <a:t>عمادة البحث العلمي</a:t>
            </a:r>
            <a:endParaRPr lang="ar-SA" sz="5300" b="1" dirty="0">
              <a:latin typeface="+mj-lt"/>
            </a:endParaRPr>
          </a:p>
        </p:txBody>
      </p:sp>
      <p:pic>
        <p:nvPicPr>
          <p:cNvPr id="24" name="Picture 23"/>
          <p:cNvPicPr/>
          <p:nvPr/>
        </p:nvPicPr>
        <p:blipFill>
          <a:blip r:embed="rId3" cstate="print">
            <a:extLst>
              <a:ext uri="{28A0092B-C50C-407E-A947-70E740481C1C}">
                <a14:useLocalDpi xmlns:a14="http://schemas.microsoft.com/office/drawing/2010/main" val="0"/>
              </a:ext>
            </a:extLst>
          </a:blip>
          <a:stretch>
            <a:fillRect/>
          </a:stretch>
        </p:blipFill>
        <p:spPr bwMode="auto">
          <a:xfrm>
            <a:off x="521925" y="729194"/>
            <a:ext cx="3545910" cy="3442847"/>
          </a:xfrm>
          <a:prstGeom prst="rect">
            <a:avLst/>
          </a:prstGeom>
          <a:ln>
            <a:noFill/>
          </a:ln>
          <a:effectLst>
            <a:outerShdw blurRad="292100" dist="139700" dir="2700000" algn="tl" rotWithShape="0">
              <a:srgbClr val="333333">
                <a:alpha val="65000"/>
              </a:srgbClr>
            </a:outerShdw>
          </a:effectLst>
        </p:spPr>
      </p:pic>
      <p:sp>
        <p:nvSpPr>
          <p:cNvPr id="19" name="Rectangle 18"/>
          <p:cNvSpPr/>
          <p:nvPr/>
        </p:nvSpPr>
        <p:spPr>
          <a:xfrm>
            <a:off x="521925" y="36269099"/>
            <a:ext cx="7398104" cy="5170646"/>
          </a:xfrm>
          <a:prstGeom prst="rect">
            <a:avLst/>
          </a:prstGeom>
        </p:spPr>
        <p:txBody>
          <a:bodyPr wrap="square">
            <a:spAutoFit/>
          </a:bodyPr>
          <a:lstStyle/>
          <a:p>
            <a:pPr algn="just" rtl="1"/>
            <a:r>
              <a:rPr lang="ar-SA" sz="5500" dirty="0">
                <a:latin typeface="Arial" panose="020B0604020202020204" pitchFamily="34" charset="0"/>
                <a:ea typeface="Times New Roman" panose="02020603050405020304" pitchFamily="18" charset="0"/>
                <a:cs typeface="Sakkal Majalla" panose="02000000000000000000" pitchFamily="2" charset="-78"/>
              </a:rPr>
              <a:t>"يتقدم الباحثين بالشكر إلى عمادة البحث العلمي في جامعة الملك سعود على دعم وتمويل هذا المشروع البحثي رقم </a:t>
            </a:r>
            <a:r>
              <a:rPr lang="en-US" sz="5500" dirty="0">
                <a:latin typeface="Sakkal Majalla" panose="02000000000000000000" pitchFamily="2" charset="-78"/>
                <a:ea typeface="Times New Roman" panose="02020603050405020304" pitchFamily="18" charset="0"/>
              </a:rPr>
              <a:t>(URSP –    ­ –     –       )</a:t>
            </a:r>
            <a:r>
              <a:rPr lang="ar-SA" sz="5500" dirty="0">
                <a:latin typeface="Arial" panose="020B0604020202020204" pitchFamily="34" charset="0"/>
                <a:ea typeface="Times New Roman" panose="02020603050405020304" pitchFamily="18" charset="0"/>
                <a:cs typeface="Sakkal Majalla" panose="02000000000000000000" pitchFamily="2" charset="-78"/>
              </a:rPr>
              <a:t> من خلال برنامج دعم أبحاث طلبة البكالوريوس."</a:t>
            </a:r>
            <a:endParaRPr lang="en-US" sz="5500" b="1" dirty="0">
              <a:effectLst/>
              <a:latin typeface="Arial" panose="020B0604020202020204" pitchFamily="34" charset="0"/>
              <a:ea typeface="Times New Roman" panose="02020603050405020304" pitchFamily="18" charset="0"/>
            </a:endParaRPr>
          </a:p>
        </p:txBody>
      </p:sp>
      <p:sp>
        <p:nvSpPr>
          <p:cNvPr id="26" name="Text Placeholder 2"/>
          <p:cNvSpPr txBox="1">
            <a:spLocks/>
          </p:cNvSpPr>
          <p:nvPr/>
        </p:nvSpPr>
        <p:spPr>
          <a:xfrm>
            <a:off x="24929952" y="17384073"/>
            <a:ext cx="7536656" cy="1031043"/>
          </a:xfrm>
          <a:prstGeom prst="rect">
            <a:avLst/>
          </a:prstGeom>
          <a:noFill/>
        </p:spPr>
        <p:txBody>
          <a:bodyPr lIns="91436" tIns="91436" rIns="91436" bIns="91436" anchor="ctr" anchorCtr="0">
            <a:spAutoFit/>
          </a:bodyPr>
          <a:lstStyle>
            <a:lvl1pPr marL="0" indent="0" algn="ctr" defTabSz="4388900" rtl="0" eaLnBrk="1" latinLnBrk="0" hangingPunct="1">
              <a:spcBef>
                <a:spcPct val="20000"/>
              </a:spcBef>
              <a:buFont typeface="Arial" pitchFamily="34" charset="0"/>
              <a:buNone/>
              <a:defRPr sz="3700" b="1" u="sng" kern="1200" baseline="0">
                <a:solidFill>
                  <a:schemeClr val="accent5">
                    <a:lumMod val="50000"/>
                  </a:schemeClr>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ar-SA" sz="5500" dirty="0" smtClean="0"/>
              <a:t>مقدمة</a:t>
            </a:r>
            <a:endParaRPr lang="en-US" sz="5500" dirty="0"/>
          </a:p>
        </p:txBody>
      </p:sp>
      <p:sp>
        <p:nvSpPr>
          <p:cNvPr id="28" name="Text Placeholder 14"/>
          <p:cNvSpPr txBox="1">
            <a:spLocks/>
          </p:cNvSpPr>
          <p:nvPr/>
        </p:nvSpPr>
        <p:spPr>
          <a:xfrm>
            <a:off x="25175079" y="18545286"/>
            <a:ext cx="7542610" cy="846363"/>
          </a:xfrm>
          <a:prstGeom prst="rect">
            <a:avLst/>
          </a:prstGeom>
        </p:spPr>
        <p:txBody>
          <a:bodyPr wrap="square" lIns="228589" tIns="228589" rIns="228589" bIns="228589">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endParaRPr lang="en-US" dirty="0"/>
          </a:p>
        </p:txBody>
      </p:sp>
      <p:sp>
        <p:nvSpPr>
          <p:cNvPr id="29" name="Text Placeholder 14"/>
          <p:cNvSpPr>
            <a:spLocks noGrp="1"/>
          </p:cNvSpPr>
          <p:nvPr>
            <p:ph type="body" sz="quarter" idx="96"/>
          </p:nvPr>
        </p:nvSpPr>
        <p:spPr>
          <a:xfrm>
            <a:off x="24929952" y="18392886"/>
            <a:ext cx="7542610" cy="846363"/>
          </a:xfrm>
        </p:spPr>
        <p:txBody>
          <a:bodyPr/>
          <a:lstStyle/>
          <a:p>
            <a:endParaRPr lang="en-US" dirty="0"/>
          </a:p>
        </p:txBody>
      </p:sp>
    </p:spTree>
    <p:extLst>
      <p:ext uri="{BB962C8B-B14F-4D97-AF65-F5344CB8AC3E}">
        <p14:creationId xmlns:p14="http://schemas.microsoft.com/office/powerpoint/2010/main" val="1374909395"/>
      </p:ext>
    </p:extLst>
  </p:cSld>
  <p:clrMapOvr>
    <a:masterClrMapping/>
  </p:clrMapOvr>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473</TotalTime>
  <Words>56</Words>
  <Application>Microsoft Office PowerPoint</Application>
  <PresentationFormat>Custom</PresentationFormat>
  <Paragraphs>13</Paragraphs>
  <Slides>1</Slides>
  <Notes>0</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0" baseType="lpstr">
      <vt:lpstr>Arial</vt:lpstr>
      <vt:lpstr>Calibri</vt:lpstr>
      <vt:lpstr>Sakkal Majalla</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Dr. Abeer A Al Masri</cp:lastModifiedBy>
  <cp:revision>69</cp:revision>
  <dcterms:created xsi:type="dcterms:W3CDTF">2012-02-03T19:11:35Z</dcterms:created>
  <dcterms:modified xsi:type="dcterms:W3CDTF">2019-01-14T11:55:18Z</dcterms:modified>
</cp:coreProperties>
</file>