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16" r:id="rId2"/>
    <p:sldId id="315" r:id="rId3"/>
    <p:sldId id="268" r:id="rId4"/>
    <p:sldId id="270" r:id="rId5"/>
    <p:sldId id="271" r:id="rId6"/>
    <p:sldId id="269" r:id="rId7"/>
    <p:sldId id="272" r:id="rId8"/>
    <p:sldId id="273" r:id="rId9"/>
    <p:sldId id="274" r:id="rId10"/>
    <p:sldId id="275" r:id="rId11"/>
    <p:sldId id="276" r:id="rId12"/>
    <p:sldId id="277" r:id="rId13"/>
    <p:sldId id="260" r:id="rId14"/>
    <p:sldId id="261" r:id="rId15"/>
    <p:sldId id="264" r:id="rId16"/>
    <p:sldId id="278" r:id="rId17"/>
    <p:sldId id="279" r:id="rId18"/>
    <p:sldId id="265" r:id="rId19"/>
    <p:sldId id="280" r:id="rId20"/>
    <p:sldId id="266" r:id="rId21"/>
    <p:sldId id="267" r:id="rId22"/>
    <p:sldId id="281" r:id="rId23"/>
    <p:sldId id="262" r:id="rId2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985" autoAdjust="0"/>
    <p:restoredTop sz="94660"/>
  </p:normalViewPr>
  <p:slideViewPr>
    <p:cSldViewPr snapToGrid="0">
      <p:cViewPr varScale="1">
        <p:scale>
          <a:sx n="74" d="100"/>
          <a:sy n="74" d="100"/>
        </p:scale>
        <p:origin x="101" y="3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FBAB24A4-E2FA-450E-AA70-AF4D3EE99308}" type="datetimeFigureOut">
              <a:rPr lang="ar-SA" smtClean="0"/>
              <a:t>20/07/1442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1360203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FBAB24A4-E2FA-450E-AA70-AF4D3EE99308}" type="datetimeFigureOut">
              <a:rPr lang="ar-SA" smtClean="0"/>
              <a:t>20/07/1442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109461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FBAB24A4-E2FA-450E-AA70-AF4D3EE99308}" type="datetimeFigureOut">
              <a:rPr lang="ar-SA" smtClean="0"/>
              <a:t>20/07/1442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3594139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Subtitle Only 2">
    <p:spTree>
      <p:nvGrpSpPr>
        <p:cNvPr id="1" name=""/>
        <p:cNvGrpSpPr/>
        <p:nvPr/>
      </p:nvGrpSpPr>
      <p:grpSpPr>
        <a:xfrm>
          <a:off x="0" y="0"/>
          <a:ext cx="0" cy="0"/>
          <a:chOff x="0" y="0"/>
          <a:chExt cx="0" cy="0"/>
        </a:xfrm>
      </p:grpSpPr>
      <p:sp>
        <p:nvSpPr>
          <p:cNvPr id="7" name="Title 1"/>
          <p:cNvSpPr>
            <a:spLocks noGrp="1"/>
          </p:cNvSpPr>
          <p:nvPr>
            <p:ph type="title" hasCustomPrompt="1"/>
          </p:nvPr>
        </p:nvSpPr>
        <p:spPr/>
        <p:txBody>
          <a:bodyPr/>
          <a:lstStyle/>
          <a:p>
            <a:r>
              <a:rPr lang="en-US" dirty="0"/>
              <a:t>Main Title Goes Here</a:t>
            </a:r>
          </a:p>
        </p:txBody>
      </p:sp>
      <p:sp>
        <p:nvSpPr>
          <p:cNvPr id="9" name="Subtitle 2"/>
          <p:cNvSpPr>
            <a:spLocks noGrp="1"/>
          </p:cNvSpPr>
          <p:nvPr>
            <p:ph type="body" sz="quarter" idx="13" hasCustomPrompt="1"/>
          </p:nvPr>
        </p:nvSpPr>
        <p:spPr>
          <a:xfrm>
            <a:off x="1055688" y="1233294"/>
            <a:ext cx="10080625" cy="257369"/>
          </a:xfrm>
        </p:spPr>
        <p:txBody>
          <a:bodyPr lIns="72000" tIns="36000" rIns="72000" bIns="36000" anchor="t">
            <a:spAutoFit/>
          </a:bodyPr>
          <a:lstStyle>
            <a:lvl1pPr marL="0" indent="0" algn="ctr">
              <a:lnSpc>
                <a:spcPct val="100000"/>
              </a:lnSpc>
              <a:spcBef>
                <a:spcPts val="0"/>
              </a:spcBef>
              <a:buNone/>
              <a:defRPr sz="1200" b="0">
                <a:solidFill>
                  <a:schemeClr val="bg1">
                    <a:lumMod val="50000"/>
                  </a:schemeClr>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Your Subtitle Goes Here</a:t>
            </a:r>
          </a:p>
        </p:txBody>
      </p:sp>
      <p:sp>
        <p:nvSpPr>
          <p:cNvPr id="3" name="Date Placeholder 2"/>
          <p:cNvSpPr>
            <a:spLocks noGrp="1"/>
          </p:cNvSpPr>
          <p:nvPr>
            <p:ph type="dt" sz="half" idx="10"/>
          </p:nvPr>
        </p:nvSpPr>
        <p:spPr/>
        <p:txBody>
          <a:bodyPr/>
          <a:lstStyle/>
          <a:p>
            <a:fld id="{01614A95-ECE9-4230-9EC6-A59928AE33ED}" type="datetime1">
              <a:rPr lang="id-ID" smtClean="0"/>
              <a:pPr/>
              <a:t>02/03/2021</a:t>
            </a:fld>
            <a:endParaRPr lang="id-ID" dirty="0"/>
          </a:p>
        </p:txBody>
      </p:sp>
      <p:sp>
        <p:nvSpPr>
          <p:cNvPr id="4" name="Footer Placeholder 3"/>
          <p:cNvSpPr>
            <a:spLocks noGrp="1"/>
          </p:cNvSpPr>
          <p:nvPr>
            <p:ph type="ftr" sz="quarter" idx="11"/>
          </p:nvPr>
        </p:nvSpPr>
        <p:spPr/>
        <p:txBody>
          <a:bodyPr/>
          <a:lstStyle/>
          <a:p>
            <a:endParaRPr lang="id-ID" dirty="0"/>
          </a:p>
        </p:txBody>
      </p:sp>
      <p:grpSp>
        <p:nvGrpSpPr>
          <p:cNvPr id="27" name="Group 1"/>
          <p:cNvGrpSpPr/>
          <p:nvPr/>
        </p:nvGrpSpPr>
        <p:grpSpPr>
          <a:xfrm>
            <a:off x="11519808" y="244001"/>
            <a:ext cx="386236" cy="411986"/>
            <a:chOff x="1055688" y="2171419"/>
            <a:chExt cx="500731" cy="497425"/>
          </a:xfrm>
        </p:grpSpPr>
        <p:sp>
          <p:nvSpPr>
            <p:cNvPr id="28" name="Freeform 27"/>
            <p:cNvSpPr/>
            <p:nvPr/>
          </p:nvSpPr>
          <p:spPr>
            <a:xfrm>
              <a:off x="1055688" y="2171419"/>
              <a:ext cx="500729" cy="36000"/>
            </a:xfrm>
            <a:custGeom>
              <a:avLst/>
              <a:gdLst>
                <a:gd name="connsiteX0" fmla="*/ 0 w 500729"/>
                <a:gd name="connsiteY0" fmla="*/ 0 h 43181"/>
                <a:gd name="connsiteX1" fmla="*/ 500729 w 500729"/>
                <a:gd name="connsiteY1" fmla="*/ 0 h 43181"/>
                <a:gd name="connsiteX2" fmla="*/ 500729 w 500729"/>
                <a:gd name="connsiteY2" fmla="*/ 43181 h 43181"/>
                <a:gd name="connsiteX3" fmla="*/ 0 w 500729"/>
                <a:gd name="connsiteY3" fmla="*/ 43181 h 43181"/>
                <a:gd name="connsiteX4" fmla="*/ 0 w 500729"/>
                <a:gd name="connsiteY4" fmla="*/ 0 h 4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729" h="43181">
                  <a:moveTo>
                    <a:pt x="0" y="0"/>
                  </a:moveTo>
                  <a:lnTo>
                    <a:pt x="500729" y="0"/>
                  </a:lnTo>
                  <a:lnTo>
                    <a:pt x="500729" y="43181"/>
                  </a:lnTo>
                  <a:lnTo>
                    <a:pt x="0" y="43181"/>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055688" y="2207419"/>
              <a:ext cx="500731" cy="461425"/>
            </a:xfrm>
            <a:custGeom>
              <a:avLst/>
              <a:gdLst>
                <a:gd name="connsiteX0" fmla="*/ 0 w 500731"/>
                <a:gd name="connsiteY0" fmla="*/ 0 h 439266"/>
                <a:gd name="connsiteX1" fmla="*/ 500729 w 500731"/>
                <a:gd name="connsiteY1" fmla="*/ 0 h 439266"/>
                <a:gd name="connsiteX2" fmla="*/ 500731 w 500731"/>
                <a:gd name="connsiteY2" fmla="*/ 316344 h 439266"/>
                <a:gd name="connsiteX3" fmla="*/ 249806 w 500731"/>
                <a:gd name="connsiteY3" fmla="*/ 439266 h 439266"/>
                <a:gd name="connsiteX4" fmla="*/ 2 w 500731"/>
                <a:gd name="connsiteY4" fmla="*/ 316344 h 439266"/>
                <a:gd name="connsiteX5" fmla="*/ 0 w 500731"/>
                <a:gd name="connsiteY5" fmla="*/ 0 h 439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731" h="439266">
                  <a:moveTo>
                    <a:pt x="0" y="0"/>
                  </a:moveTo>
                  <a:lnTo>
                    <a:pt x="500729" y="0"/>
                  </a:lnTo>
                  <a:lnTo>
                    <a:pt x="500731" y="316344"/>
                  </a:lnTo>
                  <a:lnTo>
                    <a:pt x="249806" y="439266"/>
                  </a:lnTo>
                  <a:lnTo>
                    <a:pt x="2" y="316344"/>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p:cNvSpPr txBox="1"/>
          <p:nvPr/>
        </p:nvSpPr>
        <p:spPr>
          <a:xfrm>
            <a:off x="11415740" y="303312"/>
            <a:ext cx="577516" cy="261610"/>
          </a:xfrm>
          <a:prstGeom prst="rect">
            <a:avLst/>
          </a:prstGeom>
          <a:noFill/>
        </p:spPr>
        <p:txBody>
          <a:bodyPr wrap="square" rtlCol="0">
            <a:spAutoFit/>
          </a:bodyPr>
          <a:lstStyle/>
          <a:p>
            <a:pPr algn="ctr"/>
            <a:fld id="{C7B5CE01-5B1D-4845-AD8C-6828D4C608A6}" type="slidenum">
              <a:rPr lang="en-US" sz="1100" b="1" smtClean="0">
                <a:solidFill>
                  <a:schemeClr val="bg1"/>
                </a:solidFill>
              </a:rPr>
              <a:pPr algn="ctr"/>
              <a:t>‹#›</a:t>
            </a:fld>
            <a:endParaRPr lang="en-US" sz="1100" b="1" dirty="0">
              <a:solidFill>
                <a:schemeClr val="bg1"/>
              </a:solidFill>
            </a:endParaRPr>
          </a:p>
        </p:txBody>
      </p:sp>
      <p:sp>
        <p:nvSpPr>
          <p:cNvPr id="18" name="TextBox 17"/>
          <p:cNvSpPr txBox="1"/>
          <p:nvPr/>
        </p:nvSpPr>
        <p:spPr>
          <a:xfrm>
            <a:off x="8915777" y="6588248"/>
            <a:ext cx="2580898" cy="184666"/>
          </a:xfrm>
          <a:prstGeom prst="rect">
            <a:avLst/>
          </a:prstGeom>
          <a:noFill/>
        </p:spPr>
        <p:txBody>
          <a:bodyPr wrap="none" lIns="0" tIns="0" rIns="0" bIns="0" rtlCol="0">
            <a:spAutoFit/>
          </a:bodyPr>
          <a:lstStyle/>
          <a:p>
            <a:pPr algn="r">
              <a:lnSpc>
                <a:spcPct val="100000"/>
              </a:lnSpc>
            </a:pPr>
            <a:r>
              <a:rPr lang="en-US" sz="600" dirty="0">
                <a:solidFill>
                  <a:schemeClr val="bg1">
                    <a:lumMod val="50000"/>
                  </a:schemeClr>
                </a:solidFill>
                <a:latin typeface="Ubuntu" panose="020B0504030602030204" pitchFamily="34" charset="0"/>
              </a:rPr>
              <a:t>©2015 </a:t>
            </a:r>
            <a:r>
              <a:rPr lang="en-US" sz="600" b="1" dirty="0">
                <a:solidFill>
                  <a:schemeClr val="bg1">
                    <a:lumMod val="50000"/>
                  </a:schemeClr>
                </a:solidFill>
                <a:latin typeface="Ubuntu" panose="020B0504030602030204" pitchFamily="34" charset="0"/>
              </a:rPr>
              <a:t>ARWENN</a:t>
            </a:r>
            <a:r>
              <a:rPr lang="en-US" sz="600" b="1" baseline="0" dirty="0">
                <a:solidFill>
                  <a:schemeClr val="bg1">
                    <a:lumMod val="50000"/>
                  </a:schemeClr>
                </a:solidFill>
                <a:latin typeface="Ubuntu" panose="020B0504030602030204" pitchFamily="34" charset="0"/>
              </a:rPr>
              <a:t> </a:t>
            </a:r>
            <a:r>
              <a:rPr lang="en-US" sz="600" b="0" baseline="0" dirty="0">
                <a:solidFill>
                  <a:schemeClr val="bg1">
                    <a:lumMod val="50000"/>
                  </a:schemeClr>
                </a:solidFill>
                <a:latin typeface="Ubuntu" panose="020B0504030602030204" pitchFamily="34" charset="0"/>
              </a:rPr>
              <a:t>Multipurpose </a:t>
            </a:r>
            <a:r>
              <a:rPr lang="en-US" sz="600" baseline="0" dirty="0">
                <a:solidFill>
                  <a:schemeClr val="bg1">
                    <a:lumMod val="50000"/>
                  </a:schemeClr>
                </a:solidFill>
                <a:latin typeface="Ubuntu" panose="020B0504030602030204" pitchFamily="34" charset="0"/>
              </a:rPr>
              <a:t>Presentation Template. All Right Reserved</a:t>
            </a:r>
          </a:p>
          <a:p>
            <a:pPr algn="r">
              <a:lnSpc>
                <a:spcPct val="100000"/>
              </a:lnSpc>
            </a:pPr>
            <a:r>
              <a:rPr lang="en-US" sz="600" baseline="0" dirty="0">
                <a:solidFill>
                  <a:schemeClr val="bg1">
                    <a:lumMod val="50000"/>
                  </a:schemeClr>
                </a:solidFill>
                <a:latin typeface="Ubuntu" panose="020B0504030602030204" pitchFamily="34" charset="0"/>
              </a:rPr>
              <a:t>www.CompanyName.com</a:t>
            </a:r>
            <a:endParaRPr lang="en-US" sz="600" dirty="0">
              <a:solidFill>
                <a:schemeClr val="bg1">
                  <a:lumMod val="50000"/>
                </a:schemeClr>
              </a:solidFill>
            </a:endParaRPr>
          </a:p>
        </p:txBody>
      </p:sp>
      <p:grpSp>
        <p:nvGrpSpPr>
          <p:cNvPr id="19" name="Group 18"/>
          <p:cNvGrpSpPr>
            <a:grpSpLocks noChangeAspect="1"/>
          </p:cNvGrpSpPr>
          <p:nvPr/>
        </p:nvGrpSpPr>
        <p:grpSpPr bwMode="auto">
          <a:xfrm>
            <a:off x="11034713" y="6474330"/>
            <a:ext cx="456720" cy="92226"/>
            <a:chOff x="2007" y="1442"/>
            <a:chExt cx="1555" cy="314"/>
          </a:xfrm>
        </p:grpSpPr>
        <p:sp>
          <p:nvSpPr>
            <p:cNvPr id="20" name="Freeform 5"/>
            <p:cNvSpPr>
              <a:spLocks noEditPoints="1"/>
            </p:cNvSpPr>
            <p:nvPr/>
          </p:nvSpPr>
          <p:spPr bwMode="auto">
            <a:xfrm>
              <a:off x="2007" y="1442"/>
              <a:ext cx="1110" cy="314"/>
            </a:xfrm>
            <a:custGeom>
              <a:avLst/>
              <a:gdLst>
                <a:gd name="T0" fmla="*/ 0 w 468"/>
                <a:gd name="T1" fmla="*/ 130 h 130"/>
                <a:gd name="T2" fmla="*/ 36 w 468"/>
                <a:gd name="T3" fmla="*/ 99 h 130"/>
                <a:gd name="T4" fmla="*/ 71 w 468"/>
                <a:gd name="T5" fmla="*/ 130 h 130"/>
                <a:gd name="T6" fmla="*/ 70 w 468"/>
                <a:gd name="T7" fmla="*/ 0 h 130"/>
                <a:gd name="T8" fmla="*/ 29 w 468"/>
                <a:gd name="T9" fmla="*/ 76 h 130"/>
                <a:gd name="T10" fmla="*/ 41 w 468"/>
                <a:gd name="T11" fmla="*/ 71 h 130"/>
                <a:gd name="T12" fmla="*/ 52 w 468"/>
                <a:gd name="T13" fmla="*/ 32 h 130"/>
                <a:gd name="T14" fmla="*/ 29 w 468"/>
                <a:gd name="T15" fmla="*/ 76 h 130"/>
                <a:gd name="T16" fmla="*/ 354 w 468"/>
                <a:gd name="T17" fmla="*/ 1 h 130"/>
                <a:gd name="T18" fmla="*/ 302 w 468"/>
                <a:gd name="T19" fmla="*/ 130 h 130"/>
                <a:gd name="T20" fmla="*/ 261 w 468"/>
                <a:gd name="T21" fmla="*/ 130 h 130"/>
                <a:gd name="T22" fmla="*/ 208 w 468"/>
                <a:gd name="T23" fmla="*/ 1 h 130"/>
                <a:gd name="T24" fmla="*/ 248 w 468"/>
                <a:gd name="T25" fmla="*/ 66 h 130"/>
                <a:gd name="T26" fmla="*/ 247 w 468"/>
                <a:gd name="T27" fmla="*/ 85 h 130"/>
                <a:gd name="T28" fmla="*/ 293 w 468"/>
                <a:gd name="T29" fmla="*/ 1 h 130"/>
                <a:gd name="T30" fmla="*/ 309 w 468"/>
                <a:gd name="T31" fmla="*/ 81 h 130"/>
                <a:gd name="T32" fmla="*/ 325 w 468"/>
                <a:gd name="T33" fmla="*/ 1 h 130"/>
                <a:gd name="T34" fmla="*/ 160 w 468"/>
                <a:gd name="T35" fmla="*/ 1 h 130"/>
                <a:gd name="T36" fmla="*/ 113 w 468"/>
                <a:gd name="T37" fmla="*/ 130 h 130"/>
                <a:gd name="T38" fmla="*/ 142 w 468"/>
                <a:gd name="T39" fmla="*/ 82 h 130"/>
                <a:gd name="T40" fmla="*/ 170 w 468"/>
                <a:gd name="T41" fmla="*/ 130 h 130"/>
                <a:gd name="T42" fmla="*/ 174 w 468"/>
                <a:gd name="T43" fmla="*/ 74 h 130"/>
                <a:gd name="T44" fmla="*/ 150 w 468"/>
                <a:gd name="T45" fmla="*/ 59 h 130"/>
                <a:gd name="T46" fmla="*/ 128 w 468"/>
                <a:gd name="T47" fmla="*/ 57 h 130"/>
                <a:gd name="T48" fmla="*/ 142 w 468"/>
                <a:gd name="T49" fmla="*/ 22 h 130"/>
                <a:gd name="T50" fmla="*/ 162 w 468"/>
                <a:gd name="T51" fmla="*/ 26 h 130"/>
                <a:gd name="T52" fmla="*/ 150 w 468"/>
                <a:gd name="T53" fmla="*/ 59 h 130"/>
                <a:gd name="T54" fmla="*/ 421 w 468"/>
                <a:gd name="T55" fmla="*/ 75 h 130"/>
                <a:gd name="T56" fmla="*/ 396 w 468"/>
                <a:gd name="T57" fmla="*/ 108 h 130"/>
                <a:gd name="T58" fmla="*/ 441 w 468"/>
                <a:gd name="T59" fmla="*/ 130 h 130"/>
                <a:gd name="T60" fmla="*/ 366 w 468"/>
                <a:gd name="T61" fmla="*/ 1 h 130"/>
                <a:gd name="T62" fmla="*/ 441 w 468"/>
                <a:gd name="T63" fmla="*/ 23 h 130"/>
                <a:gd name="T64" fmla="*/ 396 w 468"/>
                <a:gd name="T65" fmla="*/ 47 h 130"/>
                <a:gd name="T66" fmla="*/ 382 w 468"/>
                <a:gd name="T67" fmla="*/ 53 h 130"/>
                <a:gd name="T68" fmla="*/ 410 w 468"/>
                <a:gd name="T69" fmla="*/ 43 h 130"/>
                <a:gd name="T70" fmla="*/ 468 w 468"/>
                <a:gd name="T71" fmla="*/ 64 h 130"/>
                <a:gd name="T72" fmla="*/ 410 w 468"/>
                <a:gd name="T73" fmla="*/ 8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68" h="130">
                  <a:moveTo>
                    <a:pt x="33" y="3"/>
                  </a:moveTo>
                  <a:cubicBezTo>
                    <a:pt x="0" y="130"/>
                    <a:pt x="0" y="130"/>
                    <a:pt x="0" y="130"/>
                  </a:cubicBezTo>
                  <a:cubicBezTo>
                    <a:pt x="29" y="130"/>
                    <a:pt x="29" y="130"/>
                    <a:pt x="29" y="130"/>
                  </a:cubicBezTo>
                  <a:cubicBezTo>
                    <a:pt x="36" y="99"/>
                    <a:pt x="36" y="99"/>
                    <a:pt x="36" y="99"/>
                  </a:cubicBezTo>
                  <a:cubicBezTo>
                    <a:pt x="63" y="99"/>
                    <a:pt x="63" y="99"/>
                    <a:pt x="63" y="99"/>
                  </a:cubicBezTo>
                  <a:cubicBezTo>
                    <a:pt x="71" y="130"/>
                    <a:pt x="71" y="130"/>
                    <a:pt x="71" y="130"/>
                  </a:cubicBezTo>
                  <a:cubicBezTo>
                    <a:pt x="100" y="130"/>
                    <a:pt x="100" y="130"/>
                    <a:pt x="100" y="130"/>
                  </a:cubicBezTo>
                  <a:cubicBezTo>
                    <a:pt x="70" y="0"/>
                    <a:pt x="70" y="0"/>
                    <a:pt x="70" y="0"/>
                  </a:cubicBezTo>
                  <a:cubicBezTo>
                    <a:pt x="33" y="3"/>
                    <a:pt x="33" y="3"/>
                    <a:pt x="33" y="3"/>
                  </a:cubicBezTo>
                  <a:close/>
                  <a:moveTo>
                    <a:pt x="29" y="76"/>
                  </a:moveTo>
                  <a:cubicBezTo>
                    <a:pt x="28" y="75"/>
                    <a:pt x="28" y="75"/>
                    <a:pt x="28" y="75"/>
                  </a:cubicBezTo>
                  <a:cubicBezTo>
                    <a:pt x="41" y="71"/>
                    <a:pt x="41" y="71"/>
                    <a:pt x="41" y="71"/>
                  </a:cubicBezTo>
                  <a:cubicBezTo>
                    <a:pt x="50" y="32"/>
                    <a:pt x="50" y="32"/>
                    <a:pt x="50" y="32"/>
                  </a:cubicBezTo>
                  <a:cubicBezTo>
                    <a:pt x="52" y="32"/>
                    <a:pt x="52" y="32"/>
                    <a:pt x="52" y="32"/>
                  </a:cubicBezTo>
                  <a:cubicBezTo>
                    <a:pt x="60" y="76"/>
                    <a:pt x="60" y="76"/>
                    <a:pt x="60" y="76"/>
                  </a:cubicBezTo>
                  <a:lnTo>
                    <a:pt x="29" y="76"/>
                  </a:lnTo>
                  <a:close/>
                  <a:moveTo>
                    <a:pt x="325" y="1"/>
                  </a:moveTo>
                  <a:cubicBezTo>
                    <a:pt x="354" y="1"/>
                    <a:pt x="354" y="1"/>
                    <a:pt x="354" y="1"/>
                  </a:cubicBezTo>
                  <a:cubicBezTo>
                    <a:pt x="334" y="130"/>
                    <a:pt x="334" y="130"/>
                    <a:pt x="334" y="130"/>
                  </a:cubicBezTo>
                  <a:cubicBezTo>
                    <a:pt x="302" y="130"/>
                    <a:pt x="302" y="130"/>
                    <a:pt x="302" y="130"/>
                  </a:cubicBezTo>
                  <a:cubicBezTo>
                    <a:pt x="281" y="48"/>
                    <a:pt x="281" y="48"/>
                    <a:pt x="281" y="48"/>
                  </a:cubicBezTo>
                  <a:cubicBezTo>
                    <a:pt x="261" y="130"/>
                    <a:pt x="261" y="130"/>
                    <a:pt x="261" y="130"/>
                  </a:cubicBezTo>
                  <a:cubicBezTo>
                    <a:pt x="228" y="130"/>
                    <a:pt x="228" y="130"/>
                    <a:pt x="228" y="130"/>
                  </a:cubicBezTo>
                  <a:cubicBezTo>
                    <a:pt x="208" y="1"/>
                    <a:pt x="208" y="1"/>
                    <a:pt x="208" y="1"/>
                  </a:cubicBezTo>
                  <a:cubicBezTo>
                    <a:pt x="237" y="1"/>
                    <a:pt x="237" y="1"/>
                    <a:pt x="237" y="1"/>
                  </a:cubicBezTo>
                  <a:cubicBezTo>
                    <a:pt x="248" y="66"/>
                    <a:pt x="248" y="66"/>
                    <a:pt x="248" y="66"/>
                  </a:cubicBezTo>
                  <a:cubicBezTo>
                    <a:pt x="245" y="83"/>
                    <a:pt x="245" y="83"/>
                    <a:pt x="245" y="83"/>
                  </a:cubicBezTo>
                  <a:cubicBezTo>
                    <a:pt x="247" y="85"/>
                    <a:pt x="247" y="85"/>
                    <a:pt x="247" y="85"/>
                  </a:cubicBezTo>
                  <a:cubicBezTo>
                    <a:pt x="269" y="1"/>
                    <a:pt x="269" y="1"/>
                    <a:pt x="269" y="1"/>
                  </a:cubicBezTo>
                  <a:cubicBezTo>
                    <a:pt x="293" y="1"/>
                    <a:pt x="293" y="1"/>
                    <a:pt x="293" y="1"/>
                  </a:cubicBezTo>
                  <a:cubicBezTo>
                    <a:pt x="302" y="38"/>
                    <a:pt x="310" y="67"/>
                    <a:pt x="310" y="67"/>
                  </a:cubicBezTo>
                  <a:cubicBezTo>
                    <a:pt x="309" y="81"/>
                    <a:pt x="309" y="81"/>
                    <a:pt x="309" y="81"/>
                  </a:cubicBezTo>
                  <a:cubicBezTo>
                    <a:pt x="310" y="83"/>
                    <a:pt x="310" y="83"/>
                    <a:pt x="310" y="83"/>
                  </a:cubicBezTo>
                  <a:lnTo>
                    <a:pt x="325" y="1"/>
                  </a:lnTo>
                  <a:close/>
                  <a:moveTo>
                    <a:pt x="197" y="37"/>
                  </a:moveTo>
                  <a:cubicBezTo>
                    <a:pt x="197" y="13"/>
                    <a:pt x="185" y="1"/>
                    <a:pt x="160" y="1"/>
                  </a:cubicBezTo>
                  <a:cubicBezTo>
                    <a:pt x="113" y="1"/>
                    <a:pt x="113" y="1"/>
                    <a:pt x="113" y="1"/>
                  </a:cubicBezTo>
                  <a:cubicBezTo>
                    <a:pt x="113" y="130"/>
                    <a:pt x="113" y="130"/>
                    <a:pt x="113" y="130"/>
                  </a:cubicBezTo>
                  <a:cubicBezTo>
                    <a:pt x="142" y="130"/>
                    <a:pt x="142" y="130"/>
                    <a:pt x="142" y="130"/>
                  </a:cubicBezTo>
                  <a:cubicBezTo>
                    <a:pt x="142" y="82"/>
                    <a:pt x="142" y="82"/>
                    <a:pt x="142" y="82"/>
                  </a:cubicBezTo>
                  <a:cubicBezTo>
                    <a:pt x="150" y="82"/>
                    <a:pt x="150" y="82"/>
                    <a:pt x="150" y="82"/>
                  </a:cubicBezTo>
                  <a:cubicBezTo>
                    <a:pt x="170" y="130"/>
                    <a:pt x="170" y="130"/>
                    <a:pt x="170" y="130"/>
                  </a:cubicBezTo>
                  <a:cubicBezTo>
                    <a:pt x="202" y="130"/>
                    <a:pt x="202" y="130"/>
                    <a:pt x="202" y="130"/>
                  </a:cubicBezTo>
                  <a:cubicBezTo>
                    <a:pt x="174" y="74"/>
                    <a:pt x="174" y="74"/>
                    <a:pt x="174" y="74"/>
                  </a:cubicBezTo>
                  <a:cubicBezTo>
                    <a:pt x="190" y="68"/>
                    <a:pt x="197" y="55"/>
                    <a:pt x="197" y="37"/>
                  </a:cubicBezTo>
                  <a:close/>
                  <a:moveTo>
                    <a:pt x="150" y="59"/>
                  </a:moveTo>
                  <a:cubicBezTo>
                    <a:pt x="149" y="59"/>
                    <a:pt x="129" y="59"/>
                    <a:pt x="129" y="59"/>
                  </a:cubicBezTo>
                  <a:cubicBezTo>
                    <a:pt x="128" y="57"/>
                    <a:pt x="128" y="57"/>
                    <a:pt x="128" y="57"/>
                  </a:cubicBezTo>
                  <a:cubicBezTo>
                    <a:pt x="142" y="53"/>
                    <a:pt x="142" y="53"/>
                    <a:pt x="142" y="53"/>
                  </a:cubicBezTo>
                  <a:cubicBezTo>
                    <a:pt x="142" y="22"/>
                    <a:pt x="142" y="22"/>
                    <a:pt x="142" y="22"/>
                  </a:cubicBezTo>
                  <a:cubicBezTo>
                    <a:pt x="150" y="22"/>
                    <a:pt x="150" y="22"/>
                    <a:pt x="150" y="22"/>
                  </a:cubicBezTo>
                  <a:cubicBezTo>
                    <a:pt x="156" y="22"/>
                    <a:pt x="160" y="24"/>
                    <a:pt x="162" y="26"/>
                  </a:cubicBezTo>
                  <a:cubicBezTo>
                    <a:pt x="165" y="30"/>
                    <a:pt x="166" y="34"/>
                    <a:pt x="166" y="39"/>
                  </a:cubicBezTo>
                  <a:cubicBezTo>
                    <a:pt x="166" y="53"/>
                    <a:pt x="161" y="59"/>
                    <a:pt x="150" y="59"/>
                  </a:cubicBezTo>
                  <a:close/>
                  <a:moveTo>
                    <a:pt x="410" y="85"/>
                  </a:moveTo>
                  <a:cubicBezTo>
                    <a:pt x="421" y="75"/>
                    <a:pt x="421" y="75"/>
                    <a:pt x="421" y="75"/>
                  </a:cubicBezTo>
                  <a:cubicBezTo>
                    <a:pt x="396" y="75"/>
                    <a:pt x="396" y="75"/>
                    <a:pt x="396" y="75"/>
                  </a:cubicBezTo>
                  <a:cubicBezTo>
                    <a:pt x="396" y="108"/>
                    <a:pt x="396" y="108"/>
                    <a:pt x="396" y="108"/>
                  </a:cubicBezTo>
                  <a:cubicBezTo>
                    <a:pt x="444" y="108"/>
                    <a:pt x="444" y="108"/>
                    <a:pt x="444" y="108"/>
                  </a:cubicBezTo>
                  <a:cubicBezTo>
                    <a:pt x="441" y="130"/>
                    <a:pt x="441" y="130"/>
                    <a:pt x="441" y="130"/>
                  </a:cubicBezTo>
                  <a:cubicBezTo>
                    <a:pt x="366" y="130"/>
                    <a:pt x="366" y="130"/>
                    <a:pt x="366" y="130"/>
                  </a:cubicBezTo>
                  <a:cubicBezTo>
                    <a:pt x="366" y="1"/>
                    <a:pt x="366" y="1"/>
                    <a:pt x="366" y="1"/>
                  </a:cubicBezTo>
                  <a:cubicBezTo>
                    <a:pt x="443" y="1"/>
                    <a:pt x="443" y="1"/>
                    <a:pt x="443" y="1"/>
                  </a:cubicBezTo>
                  <a:cubicBezTo>
                    <a:pt x="441" y="23"/>
                    <a:pt x="441" y="23"/>
                    <a:pt x="441" y="23"/>
                  </a:cubicBezTo>
                  <a:cubicBezTo>
                    <a:pt x="396" y="23"/>
                    <a:pt x="396" y="23"/>
                    <a:pt x="396" y="23"/>
                  </a:cubicBezTo>
                  <a:cubicBezTo>
                    <a:pt x="396" y="35"/>
                    <a:pt x="396" y="47"/>
                    <a:pt x="396" y="47"/>
                  </a:cubicBezTo>
                  <a:cubicBezTo>
                    <a:pt x="381" y="51"/>
                    <a:pt x="381" y="51"/>
                    <a:pt x="381" y="51"/>
                  </a:cubicBezTo>
                  <a:cubicBezTo>
                    <a:pt x="382" y="53"/>
                    <a:pt x="382" y="53"/>
                    <a:pt x="382" y="53"/>
                  </a:cubicBezTo>
                  <a:cubicBezTo>
                    <a:pt x="420" y="53"/>
                    <a:pt x="420" y="53"/>
                    <a:pt x="420" y="53"/>
                  </a:cubicBezTo>
                  <a:cubicBezTo>
                    <a:pt x="410" y="43"/>
                    <a:pt x="410" y="43"/>
                    <a:pt x="410" y="43"/>
                  </a:cubicBezTo>
                  <a:cubicBezTo>
                    <a:pt x="447" y="43"/>
                    <a:pt x="447" y="43"/>
                    <a:pt x="447" y="43"/>
                  </a:cubicBezTo>
                  <a:cubicBezTo>
                    <a:pt x="468" y="64"/>
                    <a:pt x="468" y="64"/>
                    <a:pt x="468" y="64"/>
                  </a:cubicBezTo>
                  <a:cubicBezTo>
                    <a:pt x="447" y="85"/>
                    <a:pt x="447" y="85"/>
                    <a:pt x="447" y="85"/>
                  </a:cubicBezTo>
                  <a:lnTo>
                    <a:pt x="410" y="85"/>
                  </a:lnTo>
                  <a:close/>
                </a:path>
              </a:pathLst>
            </a:custGeom>
            <a:solidFill>
              <a:srgbClr val="0085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6"/>
            <p:cNvSpPr>
              <a:spLocks noEditPoints="1"/>
            </p:cNvSpPr>
            <p:nvPr/>
          </p:nvSpPr>
          <p:spPr bwMode="auto">
            <a:xfrm>
              <a:off x="3102" y="1444"/>
              <a:ext cx="460" cy="312"/>
            </a:xfrm>
            <a:custGeom>
              <a:avLst/>
              <a:gdLst>
                <a:gd name="T0" fmla="*/ 145 w 460"/>
                <a:gd name="T1" fmla="*/ 0 h 312"/>
                <a:gd name="T2" fmla="*/ 211 w 460"/>
                <a:gd name="T3" fmla="*/ 0 h 312"/>
                <a:gd name="T4" fmla="*/ 211 w 460"/>
                <a:gd name="T5" fmla="*/ 312 h 312"/>
                <a:gd name="T6" fmla="*/ 143 w 460"/>
                <a:gd name="T7" fmla="*/ 312 h 312"/>
                <a:gd name="T8" fmla="*/ 143 w 460"/>
                <a:gd name="T9" fmla="*/ 179 h 312"/>
                <a:gd name="T10" fmla="*/ 152 w 460"/>
                <a:gd name="T11" fmla="*/ 126 h 312"/>
                <a:gd name="T12" fmla="*/ 150 w 460"/>
                <a:gd name="T13" fmla="*/ 123 h 312"/>
                <a:gd name="T14" fmla="*/ 133 w 460"/>
                <a:gd name="T15" fmla="*/ 172 h 312"/>
                <a:gd name="T16" fmla="*/ 67 w 460"/>
                <a:gd name="T17" fmla="*/ 312 h 312"/>
                <a:gd name="T18" fmla="*/ 0 w 460"/>
                <a:gd name="T19" fmla="*/ 312 h 312"/>
                <a:gd name="T20" fmla="*/ 0 w 460"/>
                <a:gd name="T21" fmla="*/ 198 h 312"/>
                <a:gd name="T22" fmla="*/ 45 w 460"/>
                <a:gd name="T23" fmla="*/ 152 h 312"/>
                <a:gd name="T24" fmla="*/ 0 w 460"/>
                <a:gd name="T25" fmla="*/ 109 h 312"/>
                <a:gd name="T26" fmla="*/ 0 w 460"/>
                <a:gd name="T27" fmla="*/ 0 h 312"/>
                <a:gd name="T28" fmla="*/ 71 w 460"/>
                <a:gd name="T29" fmla="*/ 0 h 312"/>
                <a:gd name="T30" fmla="*/ 71 w 460"/>
                <a:gd name="T31" fmla="*/ 174 h 312"/>
                <a:gd name="T32" fmla="*/ 145 w 460"/>
                <a:gd name="T33" fmla="*/ 0 h 312"/>
                <a:gd name="T34" fmla="*/ 392 w 460"/>
                <a:gd name="T35" fmla="*/ 0 h 312"/>
                <a:gd name="T36" fmla="*/ 392 w 460"/>
                <a:gd name="T37" fmla="*/ 176 h 312"/>
                <a:gd name="T38" fmla="*/ 316 w 460"/>
                <a:gd name="T39" fmla="*/ 0 h 312"/>
                <a:gd name="T40" fmla="*/ 249 w 460"/>
                <a:gd name="T41" fmla="*/ 0 h 312"/>
                <a:gd name="T42" fmla="*/ 249 w 460"/>
                <a:gd name="T43" fmla="*/ 312 h 312"/>
                <a:gd name="T44" fmla="*/ 318 w 460"/>
                <a:gd name="T45" fmla="*/ 312 h 312"/>
                <a:gd name="T46" fmla="*/ 318 w 460"/>
                <a:gd name="T47" fmla="*/ 179 h 312"/>
                <a:gd name="T48" fmla="*/ 309 w 460"/>
                <a:gd name="T49" fmla="*/ 126 h 312"/>
                <a:gd name="T50" fmla="*/ 313 w 460"/>
                <a:gd name="T51" fmla="*/ 123 h 312"/>
                <a:gd name="T52" fmla="*/ 330 w 460"/>
                <a:gd name="T53" fmla="*/ 172 h 312"/>
                <a:gd name="T54" fmla="*/ 394 w 460"/>
                <a:gd name="T55" fmla="*/ 312 h 312"/>
                <a:gd name="T56" fmla="*/ 460 w 460"/>
                <a:gd name="T57" fmla="*/ 312 h 312"/>
                <a:gd name="T58" fmla="*/ 460 w 460"/>
                <a:gd name="T59" fmla="*/ 0 h 312"/>
                <a:gd name="T60" fmla="*/ 392 w 460"/>
                <a:gd name="T61"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60" h="312">
                  <a:moveTo>
                    <a:pt x="145" y="0"/>
                  </a:moveTo>
                  <a:lnTo>
                    <a:pt x="211" y="0"/>
                  </a:lnTo>
                  <a:lnTo>
                    <a:pt x="211" y="312"/>
                  </a:lnTo>
                  <a:lnTo>
                    <a:pt x="143" y="312"/>
                  </a:lnTo>
                  <a:lnTo>
                    <a:pt x="143" y="179"/>
                  </a:lnTo>
                  <a:lnTo>
                    <a:pt x="152" y="126"/>
                  </a:lnTo>
                  <a:lnTo>
                    <a:pt x="150" y="123"/>
                  </a:lnTo>
                  <a:lnTo>
                    <a:pt x="133" y="172"/>
                  </a:lnTo>
                  <a:lnTo>
                    <a:pt x="67" y="312"/>
                  </a:lnTo>
                  <a:lnTo>
                    <a:pt x="0" y="312"/>
                  </a:lnTo>
                  <a:lnTo>
                    <a:pt x="0" y="198"/>
                  </a:lnTo>
                  <a:lnTo>
                    <a:pt x="45" y="152"/>
                  </a:lnTo>
                  <a:lnTo>
                    <a:pt x="0" y="109"/>
                  </a:lnTo>
                  <a:lnTo>
                    <a:pt x="0" y="0"/>
                  </a:lnTo>
                  <a:lnTo>
                    <a:pt x="71" y="0"/>
                  </a:lnTo>
                  <a:lnTo>
                    <a:pt x="71" y="174"/>
                  </a:lnTo>
                  <a:lnTo>
                    <a:pt x="145" y="0"/>
                  </a:lnTo>
                  <a:close/>
                  <a:moveTo>
                    <a:pt x="392" y="0"/>
                  </a:moveTo>
                  <a:lnTo>
                    <a:pt x="392" y="176"/>
                  </a:lnTo>
                  <a:lnTo>
                    <a:pt x="316" y="0"/>
                  </a:lnTo>
                  <a:lnTo>
                    <a:pt x="249" y="0"/>
                  </a:lnTo>
                  <a:lnTo>
                    <a:pt x="249" y="312"/>
                  </a:lnTo>
                  <a:lnTo>
                    <a:pt x="318" y="312"/>
                  </a:lnTo>
                  <a:lnTo>
                    <a:pt x="318" y="179"/>
                  </a:lnTo>
                  <a:lnTo>
                    <a:pt x="309" y="126"/>
                  </a:lnTo>
                  <a:lnTo>
                    <a:pt x="313" y="123"/>
                  </a:lnTo>
                  <a:lnTo>
                    <a:pt x="330" y="172"/>
                  </a:lnTo>
                  <a:lnTo>
                    <a:pt x="394" y="312"/>
                  </a:lnTo>
                  <a:lnTo>
                    <a:pt x="460" y="312"/>
                  </a:lnTo>
                  <a:lnTo>
                    <a:pt x="460" y="0"/>
                  </a:lnTo>
                  <a:lnTo>
                    <a:pt x="392" y="0"/>
                  </a:lnTo>
                  <a:close/>
                </a:path>
              </a:pathLst>
            </a:custGeom>
            <a:solidFill>
              <a:srgbClr val="3BC9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9"/>
          <p:cNvGrpSpPr>
            <a:grpSpLocks noChangeAspect="1"/>
          </p:cNvGrpSpPr>
          <p:nvPr/>
        </p:nvGrpSpPr>
        <p:grpSpPr bwMode="auto">
          <a:xfrm>
            <a:off x="11581262" y="6441906"/>
            <a:ext cx="239795" cy="300105"/>
            <a:chOff x="4" y="1"/>
            <a:chExt cx="664" cy="831"/>
          </a:xfrm>
        </p:grpSpPr>
        <p:sp>
          <p:nvSpPr>
            <p:cNvPr id="23" name="Freeform 10"/>
            <p:cNvSpPr>
              <a:spLocks/>
            </p:cNvSpPr>
            <p:nvPr/>
          </p:nvSpPr>
          <p:spPr bwMode="auto">
            <a:xfrm>
              <a:off x="4" y="280"/>
              <a:ext cx="332" cy="552"/>
            </a:xfrm>
            <a:custGeom>
              <a:avLst/>
              <a:gdLst>
                <a:gd name="T0" fmla="*/ 0 w 332"/>
                <a:gd name="T1" fmla="*/ 0 h 552"/>
                <a:gd name="T2" fmla="*/ 0 w 332"/>
                <a:gd name="T3" fmla="*/ 552 h 552"/>
                <a:gd name="T4" fmla="*/ 332 w 332"/>
                <a:gd name="T5" fmla="*/ 276 h 552"/>
                <a:gd name="T6" fmla="*/ 0 w 332"/>
                <a:gd name="T7" fmla="*/ 0 h 552"/>
                <a:gd name="T8" fmla="*/ 0 w 332"/>
                <a:gd name="T9" fmla="*/ 0 h 552"/>
                <a:gd name="T10" fmla="*/ 0 w 332"/>
                <a:gd name="T11" fmla="*/ 0 h 552"/>
              </a:gdLst>
              <a:ahLst/>
              <a:cxnLst>
                <a:cxn ang="0">
                  <a:pos x="T0" y="T1"/>
                </a:cxn>
                <a:cxn ang="0">
                  <a:pos x="T2" y="T3"/>
                </a:cxn>
                <a:cxn ang="0">
                  <a:pos x="T4" y="T5"/>
                </a:cxn>
                <a:cxn ang="0">
                  <a:pos x="T6" y="T7"/>
                </a:cxn>
                <a:cxn ang="0">
                  <a:pos x="T8" y="T9"/>
                </a:cxn>
                <a:cxn ang="0">
                  <a:pos x="T10" y="T11"/>
                </a:cxn>
              </a:cxnLst>
              <a:rect l="0" t="0" r="r" b="b"/>
              <a:pathLst>
                <a:path w="332" h="552">
                  <a:moveTo>
                    <a:pt x="0" y="0"/>
                  </a:moveTo>
                  <a:lnTo>
                    <a:pt x="0" y="552"/>
                  </a:lnTo>
                  <a:lnTo>
                    <a:pt x="332" y="276"/>
                  </a:lnTo>
                  <a:lnTo>
                    <a:pt x="0" y="0"/>
                  </a:lnTo>
                  <a:lnTo>
                    <a:pt x="0" y="0"/>
                  </a:lnTo>
                  <a:lnTo>
                    <a:pt x="0" y="0"/>
                  </a:lnTo>
                  <a:close/>
                </a:path>
              </a:pathLst>
            </a:custGeom>
            <a:solidFill>
              <a:srgbClr val="0064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1"/>
            <p:cNvSpPr>
              <a:spLocks/>
            </p:cNvSpPr>
            <p:nvPr/>
          </p:nvSpPr>
          <p:spPr bwMode="auto">
            <a:xfrm>
              <a:off x="4" y="1"/>
              <a:ext cx="664" cy="831"/>
            </a:xfrm>
            <a:custGeom>
              <a:avLst/>
              <a:gdLst>
                <a:gd name="T0" fmla="*/ 664 w 664"/>
                <a:gd name="T1" fmla="*/ 831 h 831"/>
                <a:gd name="T2" fmla="*/ 0 w 664"/>
                <a:gd name="T3" fmla="*/ 279 h 831"/>
                <a:gd name="T4" fmla="*/ 332 w 664"/>
                <a:gd name="T5" fmla="*/ 0 h 831"/>
                <a:gd name="T6" fmla="*/ 664 w 664"/>
                <a:gd name="T7" fmla="*/ 279 h 831"/>
                <a:gd name="T8" fmla="*/ 664 w 664"/>
                <a:gd name="T9" fmla="*/ 831 h 831"/>
                <a:gd name="T10" fmla="*/ 664 w 664"/>
                <a:gd name="T11" fmla="*/ 831 h 831"/>
                <a:gd name="T12" fmla="*/ 664 w 664"/>
                <a:gd name="T13" fmla="*/ 831 h 831"/>
              </a:gdLst>
              <a:ahLst/>
              <a:cxnLst>
                <a:cxn ang="0">
                  <a:pos x="T0" y="T1"/>
                </a:cxn>
                <a:cxn ang="0">
                  <a:pos x="T2" y="T3"/>
                </a:cxn>
                <a:cxn ang="0">
                  <a:pos x="T4" y="T5"/>
                </a:cxn>
                <a:cxn ang="0">
                  <a:pos x="T6" y="T7"/>
                </a:cxn>
                <a:cxn ang="0">
                  <a:pos x="T8" y="T9"/>
                </a:cxn>
                <a:cxn ang="0">
                  <a:pos x="T10" y="T11"/>
                </a:cxn>
                <a:cxn ang="0">
                  <a:pos x="T12" y="T13"/>
                </a:cxn>
              </a:cxnLst>
              <a:rect l="0" t="0" r="r" b="b"/>
              <a:pathLst>
                <a:path w="664" h="831">
                  <a:moveTo>
                    <a:pt x="664" y="831"/>
                  </a:moveTo>
                  <a:lnTo>
                    <a:pt x="0" y="279"/>
                  </a:lnTo>
                  <a:lnTo>
                    <a:pt x="332" y="0"/>
                  </a:lnTo>
                  <a:lnTo>
                    <a:pt x="664" y="279"/>
                  </a:lnTo>
                  <a:lnTo>
                    <a:pt x="664" y="831"/>
                  </a:lnTo>
                  <a:lnTo>
                    <a:pt x="664" y="831"/>
                  </a:lnTo>
                  <a:lnTo>
                    <a:pt x="664" y="831"/>
                  </a:lnTo>
                  <a:close/>
                </a:path>
              </a:pathLst>
            </a:custGeom>
            <a:solidFill>
              <a:srgbClr val="0085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2"/>
            <p:cNvSpPr>
              <a:spLocks/>
            </p:cNvSpPr>
            <p:nvPr/>
          </p:nvSpPr>
          <p:spPr bwMode="auto">
            <a:xfrm>
              <a:off x="140" y="165"/>
              <a:ext cx="392" cy="386"/>
            </a:xfrm>
            <a:custGeom>
              <a:avLst/>
              <a:gdLst>
                <a:gd name="T0" fmla="*/ 196 w 392"/>
                <a:gd name="T1" fmla="*/ 0 h 386"/>
                <a:gd name="T2" fmla="*/ 199 w 392"/>
                <a:gd name="T3" fmla="*/ 0 h 386"/>
                <a:gd name="T4" fmla="*/ 199 w 392"/>
                <a:gd name="T5" fmla="*/ 0 h 386"/>
                <a:gd name="T6" fmla="*/ 392 w 392"/>
                <a:gd name="T7" fmla="*/ 172 h 386"/>
                <a:gd name="T8" fmla="*/ 392 w 392"/>
                <a:gd name="T9" fmla="*/ 386 h 386"/>
                <a:gd name="T10" fmla="*/ 199 w 392"/>
                <a:gd name="T11" fmla="*/ 217 h 386"/>
                <a:gd name="T12" fmla="*/ 199 w 392"/>
                <a:gd name="T13" fmla="*/ 217 h 386"/>
                <a:gd name="T14" fmla="*/ 196 w 392"/>
                <a:gd name="T15" fmla="*/ 215 h 386"/>
                <a:gd name="T16" fmla="*/ 0 w 392"/>
                <a:gd name="T17" fmla="*/ 386 h 386"/>
                <a:gd name="T18" fmla="*/ 0 w 392"/>
                <a:gd name="T19" fmla="*/ 172 h 386"/>
                <a:gd name="T20" fmla="*/ 196 w 392"/>
                <a:gd name="T21" fmla="*/ 0 h 386"/>
                <a:gd name="T22" fmla="*/ 196 w 392"/>
                <a:gd name="T23"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2" h="386">
                  <a:moveTo>
                    <a:pt x="196" y="0"/>
                  </a:moveTo>
                  <a:lnTo>
                    <a:pt x="199" y="0"/>
                  </a:lnTo>
                  <a:lnTo>
                    <a:pt x="199" y="0"/>
                  </a:lnTo>
                  <a:lnTo>
                    <a:pt x="392" y="172"/>
                  </a:lnTo>
                  <a:lnTo>
                    <a:pt x="392" y="386"/>
                  </a:lnTo>
                  <a:lnTo>
                    <a:pt x="199" y="217"/>
                  </a:lnTo>
                  <a:lnTo>
                    <a:pt x="199" y="217"/>
                  </a:lnTo>
                  <a:lnTo>
                    <a:pt x="196" y="215"/>
                  </a:lnTo>
                  <a:lnTo>
                    <a:pt x="0" y="386"/>
                  </a:lnTo>
                  <a:lnTo>
                    <a:pt x="0" y="172"/>
                  </a:lnTo>
                  <a:lnTo>
                    <a:pt x="196" y="0"/>
                  </a:lnTo>
                  <a:lnTo>
                    <a:pt x="1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80049184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FBAB24A4-E2FA-450E-AA70-AF4D3EE99308}" type="datetimeFigureOut">
              <a:rPr lang="ar-SA" smtClean="0"/>
              <a:t>20/07/1442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2374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FBAB24A4-E2FA-450E-AA70-AF4D3EE99308}" type="datetimeFigureOut">
              <a:rPr lang="ar-SA" smtClean="0"/>
              <a:t>20/07/1442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357174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FBAB24A4-E2FA-450E-AA70-AF4D3EE99308}" type="datetimeFigureOut">
              <a:rPr lang="ar-SA" smtClean="0"/>
              <a:t>20/07/1442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116311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FBAB24A4-E2FA-450E-AA70-AF4D3EE99308}" type="datetimeFigureOut">
              <a:rPr lang="ar-SA" smtClean="0"/>
              <a:t>20/07/1442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109539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FBAB24A4-E2FA-450E-AA70-AF4D3EE99308}" type="datetimeFigureOut">
              <a:rPr lang="ar-SA" smtClean="0"/>
              <a:t>20/07/1442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58377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AB24A4-E2FA-450E-AA70-AF4D3EE99308}" type="datetimeFigureOut">
              <a:rPr lang="ar-SA" smtClean="0"/>
              <a:t>20/07/1442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318580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BAB24A4-E2FA-450E-AA70-AF4D3EE99308}" type="datetimeFigureOut">
              <a:rPr lang="ar-SA" smtClean="0"/>
              <a:t>20/07/1442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363423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BAB24A4-E2FA-450E-AA70-AF4D3EE99308}" type="datetimeFigureOut">
              <a:rPr lang="ar-SA" smtClean="0"/>
              <a:t>20/07/1442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0FB8B2-1AEE-434C-BF8D-452D4160C547}" type="slidenum">
              <a:rPr lang="ar-SA" smtClean="0"/>
              <a:t>‹#›</a:t>
            </a:fld>
            <a:endParaRPr lang="ar-SA"/>
          </a:p>
        </p:txBody>
      </p:sp>
    </p:spTree>
    <p:extLst>
      <p:ext uri="{BB962C8B-B14F-4D97-AF65-F5344CB8AC3E}">
        <p14:creationId xmlns:p14="http://schemas.microsoft.com/office/powerpoint/2010/main" val="304656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AB24A4-E2FA-450E-AA70-AF4D3EE99308}" type="datetimeFigureOut">
              <a:rPr lang="ar-SA" smtClean="0"/>
              <a:t>20/07/1442</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0FB8B2-1AEE-434C-BF8D-452D4160C547}" type="slidenum">
              <a:rPr lang="ar-SA" smtClean="0"/>
              <a:t>‹#›</a:t>
            </a:fld>
            <a:endParaRPr lang="ar-SA"/>
          </a:p>
        </p:txBody>
      </p:sp>
    </p:spTree>
    <p:extLst>
      <p:ext uri="{BB962C8B-B14F-4D97-AF65-F5344CB8AC3E}">
        <p14:creationId xmlns:p14="http://schemas.microsoft.com/office/powerpoint/2010/main" val="821479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93CCEF56-D92F-4AB9-ABCF-F07DDD5BA6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415" y="1236537"/>
            <a:ext cx="10129169" cy="4926416"/>
          </a:xfrm>
          <a:prstGeom prst="rect">
            <a:avLst/>
          </a:prstGeom>
        </p:spPr>
      </p:pic>
      <p:sp>
        <p:nvSpPr>
          <p:cNvPr id="8" name="مربع نص 7">
            <a:extLst>
              <a:ext uri="{FF2B5EF4-FFF2-40B4-BE49-F238E27FC236}">
                <a16:creationId xmlns:a16="http://schemas.microsoft.com/office/drawing/2014/main" id="{C2A85E08-496A-4E41-8B36-8B4D2A169C11}"/>
              </a:ext>
            </a:extLst>
          </p:cNvPr>
          <p:cNvSpPr txBox="1"/>
          <p:nvPr/>
        </p:nvSpPr>
        <p:spPr>
          <a:xfrm>
            <a:off x="3228393" y="643812"/>
            <a:ext cx="8108302" cy="1477328"/>
          </a:xfrm>
          <a:prstGeom prst="rect">
            <a:avLst/>
          </a:prstGeom>
          <a:noFill/>
        </p:spPr>
        <p:txBody>
          <a:bodyPr wrap="square" rtlCol="0">
            <a:spAutoFit/>
          </a:bodyPr>
          <a:lstStyle/>
          <a:p>
            <a:r>
              <a:rPr lang="ar-SA" sz="5400" b="1" dirty="0">
                <a:solidFill>
                  <a:srgbClr val="0070C0"/>
                </a:solidFill>
                <a:latin typeface="Al-Jazeera-Arabic-Bold" panose="01000500000000020006" pitchFamily="2" charset="-78"/>
                <a:cs typeface="AL-Mohanad Bold" pitchFamily="2" charset="-78"/>
              </a:rPr>
              <a:t>وحدة مساندة وخدمات الباحثين</a:t>
            </a:r>
            <a:endParaRPr lang="en-US" sz="5400" b="1" dirty="0">
              <a:solidFill>
                <a:srgbClr val="0070C0"/>
              </a:solidFill>
              <a:latin typeface="Al-Jazeera-Arabic-Bold" panose="01000500000000020006" pitchFamily="2" charset="-78"/>
              <a:cs typeface="AL-Mohanad Bold" pitchFamily="2" charset="-78"/>
            </a:endParaRPr>
          </a:p>
          <a:p>
            <a:r>
              <a:rPr lang="en-US" sz="3600" b="1" dirty="0">
                <a:solidFill>
                  <a:srgbClr val="0070C0"/>
                </a:solidFill>
                <a:cs typeface="AL-Mohanad Bold" pitchFamily="2" charset="-78"/>
              </a:rPr>
              <a:t>Research Support and Services Unit</a:t>
            </a:r>
          </a:p>
        </p:txBody>
      </p:sp>
      <p:cxnSp>
        <p:nvCxnSpPr>
          <p:cNvPr id="9" name="رابط مستقيم 8">
            <a:extLst>
              <a:ext uri="{FF2B5EF4-FFF2-40B4-BE49-F238E27FC236}">
                <a16:creationId xmlns:a16="http://schemas.microsoft.com/office/drawing/2014/main" id="{0E4DD233-E986-4A6A-A98A-2E2288421DDB}"/>
              </a:ext>
            </a:extLst>
          </p:cNvPr>
          <p:cNvCxnSpPr>
            <a:cxnSpLocks/>
          </p:cNvCxnSpPr>
          <p:nvPr/>
        </p:nvCxnSpPr>
        <p:spPr>
          <a:xfrm flipH="1">
            <a:off x="4413380" y="1567142"/>
            <a:ext cx="6839339" cy="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6" name="Group 4">
            <a:extLst>
              <a:ext uri="{FF2B5EF4-FFF2-40B4-BE49-F238E27FC236}">
                <a16:creationId xmlns:a16="http://schemas.microsoft.com/office/drawing/2014/main" id="{EAC83900-7D06-4926-A357-28C44569C967}"/>
              </a:ext>
            </a:extLst>
          </p:cNvPr>
          <p:cNvGrpSpPr>
            <a:grpSpLocks noChangeAspect="1"/>
          </p:cNvGrpSpPr>
          <p:nvPr/>
        </p:nvGrpSpPr>
        <p:grpSpPr bwMode="auto">
          <a:xfrm>
            <a:off x="6498058" y="2643874"/>
            <a:ext cx="2073253" cy="1767458"/>
            <a:chOff x="1781" y="254"/>
            <a:chExt cx="3568" cy="3567"/>
          </a:xfrm>
        </p:grpSpPr>
        <p:sp>
          <p:nvSpPr>
            <p:cNvPr id="17" name="Oval 27">
              <a:extLst>
                <a:ext uri="{FF2B5EF4-FFF2-40B4-BE49-F238E27FC236}">
                  <a16:creationId xmlns:a16="http://schemas.microsoft.com/office/drawing/2014/main" id="{FE6E7D42-97A6-4149-9FC0-70ADF87B3AED}"/>
                </a:ext>
              </a:extLst>
            </p:cNvPr>
            <p:cNvSpPr>
              <a:spLocks noChangeArrowheads="1"/>
            </p:cNvSpPr>
            <p:nvPr/>
          </p:nvSpPr>
          <p:spPr bwMode="auto">
            <a:xfrm>
              <a:off x="1781" y="254"/>
              <a:ext cx="3568" cy="3567"/>
            </a:xfrm>
            <a:prstGeom prst="ellipse">
              <a:avLst/>
            </a:prstGeom>
            <a:solidFill>
              <a:srgbClr val="FFFFFF"/>
            </a:solidFill>
            <a:ln w="381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5">
              <a:extLst>
                <a:ext uri="{FF2B5EF4-FFF2-40B4-BE49-F238E27FC236}">
                  <a16:creationId xmlns:a16="http://schemas.microsoft.com/office/drawing/2014/main" id="{F1E3964B-F16F-4B7A-9941-FCF46250D994}"/>
                </a:ext>
              </a:extLst>
            </p:cNvPr>
            <p:cNvSpPr>
              <a:spLocks/>
            </p:cNvSpPr>
            <p:nvPr/>
          </p:nvSpPr>
          <p:spPr bwMode="auto">
            <a:xfrm>
              <a:off x="3079" y="2154"/>
              <a:ext cx="972" cy="1291"/>
            </a:xfrm>
            <a:custGeom>
              <a:avLst/>
              <a:gdLst>
                <a:gd name="T0" fmla="*/ 397 w 411"/>
                <a:gd name="T1" fmla="*/ 217 h 545"/>
                <a:gd name="T2" fmla="*/ 327 w 411"/>
                <a:gd name="T3" fmla="*/ 128 h 545"/>
                <a:gd name="T4" fmla="*/ 320 w 411"/>
                <a:gd name="T5" fmla="*/ 21 h 545"/>
                <a:gd name="T6" fmla="*/ 206 w 411"/>
                <a:gd name="T7" fmla="*/ 0 h 545"/>
                <a:gd name="T8" fmla="*/ 91 w 411"/>
                <a:gd name="T9" fmla="*/ 21 h 545"/>
                <a:gd name="T10" fmla="*/ 84 w 411"/>
                <a:gd name="T11" fmla="*/ 128 h 545"/>
                <a:gd name="T12" fmla="*/ 14 w 411"/>
                <a:gd name="T13" fmla="*/ 217 h 545"/>
                <a:gd name="T14" fmla="*/ 38 w 411"/>
                <a:gd name="T15" fmla="*/ 414 h 545"/>
                <a:gd name="T16" fmla="*/ 205 w 411"/>
                <a:gd name="T17" fmla="*/ 545 h 545"/>
                <a:gd name="T18" fmla="*/ 205 w 411"/>
                <a:gd name="T19" fmla="*/ 545 h 545"/>
                <a:gd name="T20" fmla="*/ 206 w 411"/>
                <a:gd name="T21" fmla="*/ 545 h 545"/>
                <a:gd name="T22" fmla="*/ 206 w 411"/>
                <a:gd name="T23" fmla="*/ 545 h 545"/>
                <a:gd name="T24" fmla="*/ 206 w 411"/>
                <a:gd name="T25" fmla="*/ 545 h 545"/>
                <a:gd name="T26" fmla="*/ 373 w 411"/>
                <a:gd name="T27" fmla="*/ 414 h 545"/>
                <a:gd name="T28" fmla="*/ 397 w 411"/>
                <a:gd name="T29" fmla="*/ 217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1" h="545">
                  <a:moveTo>
                    <a:pt x="397" y="217"/>
                  </a:moveTo>
                  <a:cubicBezTo>
                    <a:pt x="397" y="217"/>
                    <a:pt x="342" y="177"/>
                    <a:pt x="327" y="128"/>
                  </a:cubicBezTo>
                  <a:cubicBezTo>
                    <a:pt x="318" y="97"/>
                    <a:pt x="320" y="21"/>
                    <a:pt x="320" y="21"/>
                  </a:cubicBezTo>
                  <a:cubicBezTo>
                    <a:pt x="320" y="15"/>
                    <a:pt x="259" y="0"/>
                    <a:pt x="206" y="0"/>
                  </a:cubicBezTo>
                  <a:cubicBezTo>
                    <a:pt x="152" y="0"/>
                    <a:pt x="91" y="15"/>
                    <a:pt x="91" y="21"/>
                  </a:cubicBezTo>
                  <a:cubicBezTo>
                    <a:pt x="91" y="21"/>
                    <a:pt x="93" y="97"/>
                    <a:pt x="84" y="128"/>
                  </a:cubicBezTo>
                  <a:cubicBezTo>
                    <a:pt x="69" y="177"/>
                    <a:pt x="14" y="217"/>
                    <a:pt x="14" y="217"/>
                  </a:cubicBezTo>
                  <a:cubicBezTo>
                    <a:pt x="14" y="217"/>
                    <a:pt x="0" y="342"/>
                    <a:pt x="38" y="414"/>
                  </a:cubicBezTo>
                  <a:cubicBezTo>
                    <a:pt x="77" y="485"/>
                    <a:pt x="144" y="544"/>
                    <a:pt x="205" y="545"/>
                  </a:cubicBezTo>
                  <a:cubicBezTo>
                    <a:pt x="205" y="545"/>
                    <a:pt x="205" y="545"/>
                    <a:pt x="205" y="545"/>
                  </a:cubicBezTo>
                  <a:cubicBezTo>
                    <a:pt x="205" y="545"/>
                    <a:pt x="205" y="545"/>
                    <a:pt x="206" y="545"/>
                  </a:cubicBezTo>
                  <a:cubicBezTo>
                    <a:pt x="206" y="545"/>
                    <a:pt x="206" y="545"/>
                    <a:pt x="206" y="545"/>
                  </a:cubicBezTo>
                  <a:cubicBezTo>
                    <a:pt x="206" y="545"/>
                    <a:pt x="206" y="545"/>
                    <a:pt x="206" y="545"/>
                  </a:cubicBezTo>
                  <a:cubicBezTo>
                    <a:pt x="267" y="544"/>
                    <a:pt x="334" y="485"/>
                    <a:pt x="373" y="414"/>
                  </a:cubicBezTo>
                  <a:cubicBezTo>
                    <a:pt x="411" y="342"/>
                    <a:pt x="397" y="217"/>
                    <a:pt x="397" y="217"/>
                  </a:cubicBezTo>
                  <a:close/>
                </a:path>
              </a:pathLst>
            </a:custGeom>
            <a:solidFill>
              <a:srgbClr val="FFF1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F10160EC-376F-4558-B738-103C6EE585AB}"/>
                </a:ext>
              </a:extLst>
            </p:cNvPr>
            <p:cNvSpPr>
              <a:spLocks/>
            </p:cNvSpPr>
            <p:nvPr/>
          </p:nvSpPr>
          <p:spPr bwMode="auto">
            <a:xfrm>
              <a:off x="3294" y="2154"/>
              <a:ext cx="757" cy="1291"/>
            </a:xfrm>
            <a:custGeom>
              <a:avLst/>
              <a:gdLst>
                <a:gd name="T0" fmla="*/ 306 w 320"/>
                <a:gd name="T1" fmla="*/ 217 h 545"/>
                <a:gd name="T2" fmla="*/ 236 w 320"/>
                <a:gd name="T3" fmla="*/ 128 h 545"/>
                <a:gd name="T4" fmla="*/ 229 w 320"/>
                <a:gd name="T5" fmla="*/ 21 h 545"/>
                <a:gd name="T6" fmla="*/ 115 w 320"/>
                <a:gd name="T7" fmla="*/ 0 h 545"/>
                <a:gd name="T8" fmla="*/ 108 w 320"/>
                <a:gd name="T9" fmla="*/ 1 h 545"/>
                <a:gd name="T10" fmla="*/ 0 w 320"/>
                <a:gd name="T11" fmla="*/ 21 h 545"/>
                <a:gd name="T12" fmla="*/ 0 w 320"/>
                <a:gd name="T13" fmla="*/ 68 h 545"/>
                <a:gd name="T14" fmla="*/ 114 w 320"/>
                <a:gd name="T15" fmla="*/ 141 h 545"/>
                <a:gd name="T16" fmla="*/ 114 w 320"/>
                <a:gd name="T17" fmla="*/ 545 h 545"/>
                <a:gd name="T18" fmla="*/ 115 w 320"/>
                <a:gd name="T19" fmla="*/ 545 h 545"/>
                <a:gd name="T20" fmla="*/ 115 w 320"/>
                <a:gd name="T21" fmla="*/ 545 h 545"/>
                <a:gd name="T22" fmla="*/ 115 w 320"/>
                <a:gd name="T23" fmla="*/ 545 h 545"/>
                <a:gd name="T24" fmla="*/ 282 w 320"/>
                <a:gd name="T25" fmla="*/ 414 h 545"/>
                <a:gd name="T26" fmla="*/ 306 w 320"/>
                <a:gd name="T27" fmla="*/ 217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0" h="545">
                  <a:moveTo>
                    <a:pt x="306" y="217"/>
                  </a:moveTo>
                  <a:cubicBezTo>
                    <a:pt x="306" y="217"/>
                    <a:pt x="251" y="177"/>
                    <a:pt x="236" y="128"/>
                  </a:cubicBezTo>
                  <a:cubicBezTo>
                    <a:pt x="227" y="97"/>
                    <a:pt x="229" y="21"/>
                    <a:pt x="229" y="21"/>
                  </a:cubicBezTo>
                  <a:cubicBezTo>
                    <a:pt x="229" y="15"/>
                    <a:pt x="168" y="0"/>
                    <a:pt x="115" y="0"/>
                  </a:cubicBezTo>
                  <a:cubicBezTo>
                    <a:pt x="112" y="0"/>
                    <a:pt x="110" y="0"/>
                    <a:pt x="108" y="1"/>
                  </a:cubicBezTo>
                  <a:cubicBezTo>
                    <a:pt x="56" y="2"/>
                    <a:pt x="0" y="15"/>
                    <a:pt x="0" y="21"/>
                  </a:cubicBezTo>
                  <a:cubicBezTo>
                    <a:pt x="0" y="21"/>
                    <a:pt x="0" y="43"/>
                    <a:pt x="0" y="68"/>
                  </a:cubicBezTo>
                  <a:cubicBezTo>
                    <a:pt x="35" y="110"/>
                    <a:pt x="84" y="135"/>
                    <a:pt x="114" y="141"/>
                  </a:cubicBezTo>
                  <a:cubicBezTo>
                    <a:pt x="114" y="545"/>
                    <a:pt x="114" y="545"/>
                    <a:pt x="114" y="545"/>
                  </a:cubicBezTo>
                  <a:cubicBezTo>
                    <a:pt x="114" y="545"/>
                    <a:pt x="114" y="545"/>
                    <a:pt x="115" y="545"/>
                  </a:cubicBezTo>
                  <a:cubicBezTo>
                    <a:pt x="115" y="545"/>
                    <a:pt x="115" y="545"/>
                    <a:pt x="115" y="545"/>
                  </a:cubicBezTo>
                  <a:cubicBezTo>
                    <a:pt x="115" y="545"/>
                    <a:pt x="115" y="545"/>
                    <a:pt x="115" y="545"/>
                  </a:cubicBezTo>
                  <a:cubicBezTo>
                    <a:pt x="176" y="544"/>
                    <a:pt x="243" y="485"/>
                    <a:pt x="282" y="414"/>
                  </a:cubicBezTo>
                  <a:cubicBezTo>
                    <a:pt x="320" y="342"/>
                    <a:pt x="306" y="217"/>
                    <a:pt x="306" y="217"/>
                  </a:cubicBezTo>
                  <a:close/>
                </a:path>
              </a:pathLst>
            </a:custGeom>
            <a:solidFill>
              <a:srgbClr val="8E846E">
                <a:alpha val="4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7">
              <a:extLst>
                <a:ext uri="{FF2B5EF4-FFF2-40B4-BE49-F238E27FC236}">
                  <a16:creationId xmlns:a16="http://schemas.microsoft.com/office/drawing/2014/main" id="{2481DCFD-2026-424C-A1CA-0FFAD236279A}"/>
                </a:ext>
              </a:extLst>
            </p:cNvPr>
            <p:cNvSpPr>
              <a:spLocks/>
            </p:cNvSpPr>
            <p:nvPr/>
          </p:nvSpPr>
          <p:spPr bwMode="auto">
            <a:xfrm>
              <a:off x="2870" y="696"/>
              <a:ext cx="1390" cy="1662"/>
            </a:xfrm>
            <a:custGeom>
              <a:avLst/>
              <a:gdLst>
                <a:gd name="T0" fmla="*/ 557 w 587"/>
                <a:gd name="T1" fmla="*/ 324 h 702"/>
                <a:gd name="T2" fmla="*/ 553 w 587"/>
                <a:gd name="T3" fmla="*/ 324 h 702"/>
                <a:gd name="T4" fmla="*/ 557 w 587"/>
                <a:gd name="T5" fmla="*/ 270 h 702"/>
                <a:gd name="T6" fmla="*/ 294 w 587"/>
                <a:gd name="T7" fmla="*/ 0 h 702"/>
                <a:gd name="T8" fmla="*/ 30 w 587"/>
                <a:gd name="T9" fmla="*/ 270 h 702"/>
                <a:gd name="T10" fmla="*/ 34 w 587"/>
                <a:gd name="T11" fmla="*/ 324 h 702"/>
                <a:gd name="T12" fmla="*/ 30 w 587"/>
                <a:gd name="T13" fmla="*/ 324 h 702"/>
                <a:gd name="T14" fmla="*/ 20 w 587"/>
                <a:gd name="T15" fmla="*/ 450 h 702"/>
                <a:gd name="T16" fmla="*/ 60 w 587"/>
                <a:gd name="T17" fmla="*/ 488 h 702"/>
                <a:gd name="T18" fmla="*/ 71 w 587"/>
                <a:gd name="T19" fmla="*/ 487 h 702"/>
                <a:gd name="T20" fmla="*/ 87 w 587"/>
                <a:gd name="T21" fmla="*/ 541 h 702"/>
                <a:gd name="T22" fmla="*/ 294 w 587"/>
                <a:gd name="T23" fmla="*/ 702 h 702"/>
                <a:gd name="T24" fmla="*/ 500 w 587"/>
                <a:gd name="T25" fmla="*/ 541 h 702"/>
                <a:gd name="T26" fmla="*/ 516 w 587"/>
                <a:gd name="T27" fmla="*/ 487 h 702"/>
                <a:gd name="T28" fmla="*/ 527 w 587"/>
                <a:gd name="T29" fmla="*/ 488 h 702"/>
                <a:gd name="T30" fmla="*/ 567 w 587"/>
                <a:gd name="T31" fmla="*/ 450 h 702"/>
                <a:gd name="T32" fmla="*/ 557 w 587"/>
                <a:gd name="T33" fmla="*/ 324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7" h="702">
                  <a:moveTo>
                    <a:pt x="557" y="324"/>
                  </a:moveTo>
                  <a:cubicBezTo>
                    <a:pt x="556" y="324"/>
                    <a:pt x="554" y="324"/>
                    <a:pt x="553" y="324"/>
                  </a:cubicBezTo>
                  <a:cubicBezTo>
                    <a:pt x="555" y="305"/>
                    <a:pt x="557" y="287"/>
                    <a:pt x="557" y="270"/>
                  </a:cubicBezTo>
                  <a:cubicBezTo>
                    <a:pt x="557" y="121"/>
                    <a:pt x="439" y="0"/>
                    <a:pt x="294" y="0"/>
                  </a:cubicBezTo>
                  <a:cubicBezTo>
                    <a:pt x="148" y="0"/>
                    <a:pt x="30" y="121"/>
                    <a:pt x="30" y="270"/>
                  </a:cubicBezTo>
                  <a:cubicBezTo>
                    <a:pt x="30" y="287"/>
                    <a:pt x="32" y="305"/>
                    <a:pt x="34" y="324"/>
                  </a:cubicBezTo>
                  <a:cubicBezTo>
                    <a:pt x="33" y="324"/>
                    <a:pt x="31" y="324"/>
                    <a:pt x="30" y="324"/>
                  </a:cubicBezTo>
                  <a:cubicBezTo>
                    <a:pt x="0" y="317"/>
                    <a:pt x="9" y="424"/>
                    <a:pt x="20" y="450"/>
                  </a:cubicBezTo>
                  <a:cubicBezTo>
                    <a:pt x="31" y="477"/>
                    <a:pt x="46" y="486"/>
                    <a:pt x="60" y="488"/>
                  </a:cubicBezTo>
                  <a:cubicBezTo>
                    <a:pt x="61" y="488"/>
                    <a:pt x="65" y="488"/>
                    <a:pt x="71" y="487"/>
                  </a:cubicBezTo>
                  <a:cubicBezTo>
                    <a:pt x="76" y="505"/>
                    <a:pt x="81" y="523"/>
                    <a:pt x="87" y="541"/>
                  </a:cubicBezTo>
                  <a:cubicBezTo>
                    <a:pt x="119" y="639"/>
                    <a:pt x="237" y="702"/>
                    <a:pt x="294" y="702"/>
                  </a:cubicBezTo>
                  <a:cubicBezTo>
                    <a:pt x="350" y="702"/>
                    <a:pt x="468" y="639"/>
                    <a:pt x="500" y="541"/>
                  </a:cubicBezTo>
                  <a:cubicBezTo>
                    <a:pt x="506" y="523"/>
                    <a:pt x="511" y="505"/>
                    <a:pt x="516" y="487"/>
                  </a:cubicBezTo>
                  <a:cubicBezTo>
                    <a:pt x="522" y="488"/>
                    <a:pt x="526" y="488"/>
                    <a:pt x="527" y="488"/>
                  </a:cubicBezTo>
                  <a:cubicBezTo>
                    <a:pt x="541" y="486"/>
                    <a:pt x="556" y="477"/>
                    <a:pt x="567" y="450"/>
                  </a:cubicBezTo>
                  <a:cubicBezTo>
                    <a:pt x="578" y="424"/>
                    <a:pt x="587" y="317"/>
                    <a:pt x="557" y="324"/>
                  </a:cubicBezTo>
                  <a:close/>
                </a:path>
              </a:pathLst>
            </a:custGeom>
            <a:solidFill>
              <a:srgbClr val="FFF1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8">
              <a:extLst>
                <a:ext uri="{FF2B5EF4-FFF2-40B4-BE49-F238E27FC236}">
                  <a16:creationId xmlns:a16="http://schemas.microsoft.com/office/drawing/2014/main" id="{7AAB6818-F748-4977-A5C7-91FF95CE625B}"/>
                </a:ext>
              </a:extLst>
            </p:cNvPr>
            <p:cNvSpPr>
              <a:spLocks/>
            </p:cNvSpPr>
            <p:nvPr/>
          </p:nvSpPr>
          <p:spPr bwMode="auto">
            <a:xfrm>
              <a:off x="3455" y="831"/>
              <a:ext cx="805" cy="1527"/>
            </a:xfrm>
            <a:custGeom>
              <a:avLst/>
              <a:gdLst>
                <a:gd name="T0" fmla="*/ 310 w 340"/>
                <a:gd name="T1" fmla="*/ 267 h 645"/>
                <a:gd name="T2" fmla="*/ 306 w 340"/>
                <a:gd name="T3" fmla="*/ 267 h 645"/>
                <a:gd name="T4" fmla="*/ 310 w 340"/>
                <a:gd name="T5" fmla="*/ 213 h 645"/>
                <a:gd name="T6" fmla="*/ 218 w 340"/>
                <a:gd name="T7" fmla="*/ 8 h 645"/>
                <a:gd name="T8" fmla="*/ 89 w 340"/>
                <a:gd name="T9" fmla="*/ 55 h 645"/>
                <a:gd name="T10" fmla="*/ 38 w 340"/>
                <a:gd name="T11" fmla="*/ 237 h 645"/>
                <a:gd name="T12" fmla="*/ 47 w 340"/>
                <a:gd name="T13" fmla="*/ 325 h 645"/>
                <a:gd name="T14" fmla="*/ 21 w 340"/>
                <a:gd name="T15" fmla="*/ 400 h 645"/>
                <a:gd name="T16" fmla="*/ 16 w 340"/>
                <a:gd name="T17" fmla="*/ 458 h 645"/>
                <a:gd name="T18" fmla="*/ 40 w 340"/>
                <a:gd name="T19" fmla="*/ 496 h 645"/>
                <a:gd name="T20" fmla="*/ 31 w 340"/>
                <a:gd name="T21" fmla="*/ 521 h 645"/>
                <a:gd name="T22" fmla="*/ 47 w 340"/>
                <a:gd name="T23" fmla="*/ 533 h 645"/>
                <a:gd name="T24" fmla="*/ 37 w 340"/>
                <a:gd name="T25" fmla="*/ 548 h 645"/>
                <a:gd name="T26" fmla="*/ 47 w 340"/>
                <a:gd name="T27" fmla="*/ 601 h 645"/>
                <a:gd name="T28" fmla="*/ 47 w 340"/>
                <a:gd name="T29" fmla="*/ 645 h 645"/>
                <a:gd name="T30" fmla="*/ 253 w 340"/>
                <a:gd name="T31" fmla="*/ 484 h 645"/>
                <a:gd name="T32" fmla="*/ 269 w 340"/>
                <a:gd name="T33" fmla="*/ 430 h 645"/>
                <a:gd name="T34" fmla="*/ 280 w 340"/>
                <a:gd name="T35" fmla="*/ 431 h 645"/>
                <a:gd name="T36" fmla="*/ 320 w 340"/>
                <a:gd name="T37" fmla="*/ 393 h 645"/>
                <a:gd name="T38" fmla="*/ 310 w 340"/>
                <a:gd name="T39" fmla="*/ 26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0" h="645">
                  <a:moveTo>
                    <a:pt x="310" y="267"/>
                  </a:moveTo>
                  <a:cubicBezTo>
                    <a:pt x="309" y="267"/>
                    <a:pt x="307" y="267"/>
                    <a:pt x="306" y="267"/>
                  </a:cubicBezTo>
                  <a:cubicBezTo>
                    <a:pt x="308" y="248"/>
                    <a:pt x="310" y="230"/>
                    <a:pt x="310" y="213"/>
                  </a:cubicBezTo>
                  <a:cubicBezTo>
                    <a:pt x="310" y="131"/>
                    <a:pt x="274" y="58"/>
                    <a:pt x="218" y="8"/>
                  </a:cubicBezTo>
                  <a:cubicBezTo>
                    <a:pt x="185" y="0"/>
                    <a:pt x="134" y="1"/>
                    <a:pt x="89" y="55"/>
                  </a:cubicBezTo>
                  <a:cubicBezTo>
                    <a:pt x="36" y="120"/>
                    <a:pt x="42" y="197"/>
                    <a:pt x="38" y="237"/>
                  </a:cubicBezTo>
                  <a:cubicBezTo>
                    <a:pt x="34" y="276"/>
                    <a:pt x="43" y="315"/>
                    <a:pt x="47" y="325"/>
                  </a:cubicBezTo>
                  <a:cubicBezTo>
                    <a:pt x="52" y="335"/>
                    <a:pt x="35" y="373"/>
                    <a:pt x="21" y="400"/>
                  </a:cubicBezTo>
                  <a:cubicBezTo>
                    <a:pt x="8" y="428"/>
                    <a:pt x="0" y="449"/>
                    <a:pt x="16" y="458"/>
                  </a:cubicBezTo>
                  <a:cubicBezTo>
                    <a:pt x="33" y="467"/>
                    <a:pt x="40" y="485"/>
                    <a:pt x="40" y="496"/>
                  </a:cubicBezTo>
                  <a:cubicBezTo>
                    <a:pt x="40" y="507"/>
                    <a:pt x="31" y="521"/>
                    <a:pt x="31" y="521"/>
                  </a:cubicBezTo>
                  <a:cubicBezTo>
                    <a:pt x="47" y="533"/>
                    <a:pt x="47" y="533"/>
                    <a:pt x="47" y="533"/>
                  </a:cubicBezTo>
                  <a:cubicBezTo>
                    <a:pt x="37" y="548"/>
                    <a:pt x="37" y="548"/>
                    <a:pt x="37" y="548"/>
                  </a:cubicBezTo>
                  <a:cubicBezTo>
                    <a:pt x="37" y="548"/>
                    <a:pt x="47" y="555"/>
                    <a:pt x="47" y="601"/>
                  </a:cubicBezTo>
                  <a:cubicBezTo>
                    <a:pt x="47" y="616"/>
                    <a:pt x="47" y="632"/>
                    <a:pt x="47" y="645"/>
                  </a:cubicBezTo>
                  <a:cubicBezTo>
                    <a:pt x="105" y="645"/>
                    <a:pt x="221" y="581"/>
                    <a:pt x="253" y="484"/>
                  </a:cubicBezTo>
                  <a:cubicBezTo>
                    <a:pt x="259" y="466"/>
                    <a:pt x="264" y="448"/>
                    <a:pt x="269" y="430"/>
                  </a:cubicBezTo>
                  <a:cubicBezTo>
                    <a:pt x="275" y="431"/>
                    <a:pt x="279" y="431"/>
                    <a:pt x="280" y="431"/>
                  </a:cubicBezTo>
                  <a:cubicBezTo>
                    <a:pt x="294" y="429"/>
                    <a:pt x="309" y="420"/>
                    <a:pt x="320" y="393"/>
                  </a:cubicBezTo>
                  <a:cubicBezTo>
                    <a:pt x="331" y="367"/>
                    <a:pt x="340" y="260"/>
                    <a:pt x="310" y="267"/>
                  </a:cubicBezTo>
                  <a:close/>
                </a:path>
              </a:pathLst>
            </a:custGeom>
            <a:solidFill>
              <a:srgbClr val="E9DC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9">
              <a:extLst>
                <a:ext uri="{FF2B5EF4-FFF2-40B4-BE49-F238E27FC236}">
                  <a16:creationId xmlns:a16="http://schemas.microsoft.com/office/drawing/2014/main" id="{033951EE-1A38-48B7-BF5F-B5BF84DBD1E5}"/>
                </a:ext>
              </a:extLst>
            </p:cNvPr>
            <p:cNvSpPr>
              <a:spLocks/>
            </p:cNvSpPr>
            <p:nvPr/>
          </p:nvSpPr>
          <p:spPr bwMode="auto">
            <a:xfrm>
              <a:off x="2354" y="2521"/>
              <a:ext cx="2422" cy="1300"/>
            </a:xfrm>
            <a:custGeom>
              <a:avLst/>
              <a:gdLst>
                <a:gd name="T0" fmla="*/ 512 w 1023"/>
                <a:gd name="T1" fmla="*/ 549 h 549"/>
                <a:gd name="T2" fmla="*/ 1023 w 1023"/>
                <a:gd name="T3" fmla="*/ 348 h 549"/>
                <a:gd name="T4" fmla="*/ 980 w 1023"/>
                <a:gd name="T5" fmla="*/ 151 h 549"/>
                <a:gd name="T6" fmla="*/ 829 w 1023"/>
                <a:gd name="T7" fmla="*/ 78 h 549"/>
                <a:gd name="T8" fmla="*/ 646 w 1023"/>
                <a:gd name="T9" fmla="*/ 0 h 549"/>
                <a:gd name="T10" fmla="*/ 512 w 1023"/>
                <a:gd name="T11" fmla="*/ 102 h 549"/>
                <a:gd name="T12" fmla="*/ 377 w 1023"/>
                <a:gd name="T13" fmla="*/ 0 h 549"/>
                <a:gd name="T14" fmla="*/ 194 w 1023"/>
                <a:gd name="T15" fmla="*/ 78 h 549"/>
                <a:gd name="T16" fmla="*/ 43 w 1023"/>
                <a:gd name="T17" fmla="*/ 151 h 549"/>
                <a:gd name="T18" fmla="*/ 0 w 1023"/>
                <a:gd name="T19" fmla="*/ 348 h 549"/>
                <a:gd name="T20" fmla="*/ 512 w 1023"/>
                <a:gd name="T21" fmla="*/ 549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3" h="549">
                  <a:moveTo>
                    <a:pt x="512" y="549"/>
                  </a:moveTo>
                  <a:cubicBezTo>
                    <a:pt x="709" y="549"/>
                    <a:pt x="889" y="472"/>
                    <a:pt x="1023" y="348"/>
                  </a:cubicBezTo>
                  <a:cubicBezTo>
                    <a:pt x="1007" y="259"/>
                    <a:pt x="990" y="174"/>
                    <a:pt x="980" y="151"/>
                  </a:cubicBezTo>
                  <a:cubicBezTo>
                    <a:pt x="975" y="139"/>
                    <a:pt x="865" y="92"/>
                    <a:pt x="829" y="78"/>
                  </a:cubicBezTo>
                  <a:cubicBezTo>
                    <a:pt x="794" y="64"/>
                    <a:pt x="646" y="0"/>
                    <a:pt x="646" y="0"/>
                  </a:cubicBezTo>
                  <a:cubicBezTo>
                    <a:pt x="646" y="0"/>
                    <a:pt x="620" y="102"/>
                    <a:pt x="512" y="102"/>
                  </a:cubicBezTo>
                  <a:cubicBezTo>
                    <a:pt x="403" y="102"/>
                    <a:pt x="377" y="0"/>
                    <a:pt x="377" y="0"/>
                  </a:cubicBezTo>
                  <a:cubicBezTo>
                    <a:pt x="377" y="0"/>
                    <a:pt x="229" y="64"/>
                    <a:pt x="194" y="78"/>
                  </a:cubicBezTo>
                  <a:cubicBezTo>
                    <a:pt x="158" y="92"/>
                    <a:pt x="48" y="139"/>
                    <a:pt x="43" y="151"/>
                  </a:cubicBezTo>
                  <a:cubicBezTo>
                    <a:pt x="33" y="174"/>
                    <a:pt x="16" y="259"/>
                    <a:pt x="0" y="348"/>
                  </a:cubicBezTo>
                  <a:cubicBezTo>
                    <a:pt x="134" y="472"/>
                    <a:pt x="314" y="549"/>
                    <a:pt x="512" y="549"/>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0">
              <a:extLst>
                <a:ext uri="{FF2B5EF4-FFF2-40B4-BE49-F238E27FC236}">
                  <a16:creationId xmlns:a16="http://schemas.microsoft.com/office/drawing/2014/main" id="{72C5B6BA-AFBE-435C-BD6D-E9D38B79CFE4}"/>
                </a:ext>
              </a:extLst>
            </p:cNvPr>
            <p:cNvSpPr>
              <a:spLocks/>
            </p:cNvSpPr>
            <p:nvPr/>
          </p:nvSpPr>
          <p:spPr bwMode="auto">
            <a:xfrm>
              <a:off x="3573" y="2521"/>
              <a:ext cx="1203" cy="1300"/>
            </a:xfrm>
            <a:custGeom>
              <a:avLst/>
              <a:gdLst>
                <a:gd name="T0" fmla="*/ 508 w 508"/>
                <a:gd name="T1" fmla="*/ 348 h 549"/>
                <a:gd name="T2" fmla="*/ 465 w 508"/>
                <a:gd name="T3" fmla="*/ 151 h 549"/>
                <a:gd name="T4" fmla="*/ 314 w 508"/>
                <a:gd name="T5" fmla="*/ 78 h 549"/>
                <a:gd name="T6" fmla="*/ 131 w 508"/>
                <a:gd name="T7" fmla="*/ 0 h 549"/>
                <a:gd name="T8" fmla="*/ 0 w 508"/>
                <a:gd name="T9" fmla="*/ 102 h 549"/>
                <a:gd name="T10" fmla="*/ 0 w 508"/>
                <a:gd name="T11" fmla="*/ 549 h 549"/>
                <a:gd name="T12" fmla="*/ 508 w 508"/>
                <a:gd name="T13" fmla="*/ 348 h 549"/>
              </a:gdLst>
              <a:ahLst/>
              <a:cxnLst>
                <a:cxn ang="0">
                  <a:pos x="T0" y="T1"/>
                </a:cxn>
                <a:cxn ang="0">
                  <a:pos x="T2" y="T3"/>
                </a:cxn>
                <a:cxn ang="0">
                  <a:pos x="T4" y="T5"/>
                </a:cxn>
                <a:cxn ang="0">
                  <a:pos x="T6" y="T7"/>
                </a:cxn>
                <a:cxn ang="0">
                  <a:pos x="T8" y="T9"/>
                </a:cxn>
                <a:cxn ang="0">
                  <a:pos x="T10" y="T11"/>
                </a:cxn>
                <a:cxn ang="0">
                  <a:pos x="T12" y="T13"/>
                </a:cxn>
              </a:cxnLst>
              <a:rect l="0" t="0" r="r" b="b"/>
              <a:pathLst>
                <a:path w="508" h="549">
                  <a:moveTo>
                    <a:pt x="508" y="348"/>
                  </a:moveTo>
                  <a:cubicBezTo>
                    <a:pt x="492" y="259"/>
                    <a:pt x="475" y="174"/>
                    <a:pt x="465" y="151"/>
                  </a:cubicBezTo>
                  <a:cubicBezTo>
                    <a:pt x="460" y="139"/>
                    <a:pt x="350" y="92"/>
                    <a:pt x="314" y="78"/>
                  </a:cubicBezTo>
                  <a:cubicBezTo>
                    <a:pt x="279" y="64"/>
                    <a:pt x="131" y="0"/>
                    <a:pt x="131" y="0"/>
                  </a:cubicBezTo>
                  <a:cubicBezTo>
                    <a:pt x="131" y="0"/>
                    <a:pt x="105" y="100"/>
                    <a:pt x="0" y="102"/>
                  </a:cubicBezTo>
                  <a:cubicBezTo>
                    <a:pt x="0" y="549"/>
                    <a:pt x="0" y="549"/>
                    <a:pt x="0" y="549"/>
                  </a:cubicBezTo>
                  <a:cubicBezTo>
                    <a:pt x="196" y="548"/>
                    <a:pt x="375" y="472"/>
                    <a:pt x="508" y="348"/>
                  </a:cubicBez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1">
              <a:extLst>
                <a:ext uri="{FF2B5EF4-FFF2-40B4-BE49-F238E27FC236}">
                  <a16:creationId xmlns:a16="http://schemas.microsoft.com/office/drawing/2014/main" id="{D128ADA2-8D06-49F5-97FB-044CB2E8DCBA}"/>
                </a:ext>
              </a:extLst>
            </p:cNvPr>
            <p:cNvSpPr>
              <a:spLocks/>
            </p:cNvSpPr>
            <p:nvPr/>
          </p:nvSpPr>
          <p:spPr bwMode="auto">
            <a:xfrm>
              <a:off x="3360" y="2654"/>
              <a:ext cx="422" cy="1167"/>
            </a:xfrm>
            <a:custGeom>
              <a:avLst/>
              <a:gdLst>
                <a:gd name="T0" fmla="*/ 130 w 178"/>
                <a:gd name="T1" fmla="*/ 50 h 493"/>
                <a:gd name="T2" fmla="*/ 87 w 178"/>
                <a:gd name="T3" fmla="*/ 0 h 493"/>
                <a:gd name="T4" fmla="*/ 86 w 178"/>
                <a:gd name="T5" fmla="*/ 0 h 493"/>
                <a:gd name="T6" fmla="*/ 43 w 178"/>
                <a:gd name="T7" fmla="*/ 50 h 493"/>
                <a:gd name="T8" fmla="*/ 35 w 178"/>
                <a:gd name="T9" fmla="*/ 64 h 493"/>
                <a:gd name="T10" fmla="*/ 59 w 178"/>
                <a:gd name="T11" fmla="*/ 92 h 493"/>
                <a:gd name="T12" fmla="*/ 0 w 178"/>
                <a:gd name="T13" fmla="*/ 488 h 493"/>
                <a:gd name="T14" fmla="*/ 87 w 178"/>
                <a:gd name="T15" fmla="*/ 493 h 493"/>
                <a:gd name="T16" fmla="*/ 178 w 178"/>
                <a:gd name="T17" fmla="*/ 487 h 493"/>
                <a:gd name="T18" fmla="*/ 114 w 178"/>
                <a:gd name="T19" fmla="*/ 92 h 493"/>
                <a:gd name="T20" fmla="*/ 137 w 178"/>
                <a:gd name="T21" fmla="*/ 65 h 493"/>
                <a:gd name="T22" fmla="*/ 130 w 178"/>
                <a:gd name="T23" fmla="*/ 5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8" h="493">
                  <a:moveTo>
                    <a:pt x="130" y="50"/>
                  </a:moveTo>
                  <a:cubicBezTo>
                    <a:pt x="108" y="12"/>
                    <a:pt x="87" y="0"/>
                    <a:pt x="87" y="0"/>
                  </a:cubicBezTo>
                  <a:cubicBezTo>
                    <a:pt x="86" y="0"/>
                    <a:pt x="86" y="0"/>
                    <a:pt x="86" y="0"/>
                  </a:cubicBezTo>
                  <a:cubicBezTo>
                    <a:pt x="86" y="0"/>
                    <a:pt x="64" y="12"/>
                    <a:pt x="43" y="50"/>
                  </a:cubicBezTo>
                  <a:cubicBezTo>
                    <a:pt x="40" y="55"/>
                    <a:pt x="38" y="60"/>
                    <a:pt x="35" y="64"/>
                  </a:cubicBezTo>
                  <a:cubicBezTo>
                    <a:pt x="59" y="92"/>
                    <a:pt x="59" y="92"/>
                    <a:pt x="59" y="92"/>
                  </a:cubicBezTo>
                  <a:cubicBezTo>
                    <a:pt x="0" y="488"/>
                    <a:pt x="0" y="488"/>
                    <a:pt x="0" y="488"/>
                  </a:cubicBezTo>
                  <a:cubicBezTo>
                    <a:pt x="29" y="491"/>
                    <a:pt x="57" y="493"/>
                    <a:pt x="87" y="493"/>
                  </a:cubicBezTo>
                  <a:cubicBezTo>
                    <a:pt x="117" y="493"/>
                    <a:pt x="148" y="491"/>
                    <a:pt x="178" y="487"/>
                  </a:cubicBezTo>
                  <a:cubicBezTo>
                    <a:pt x="114" y="92"/>
                    <a:pt x="114" y="92"/>
                    <a:pt x="114" y="92"/>
                  </a:cubicBezTo>
                  <a:cubicBezTo>
                    <a:pt x="137" y="65"/>
                    <a:pt x="137" y="65"/>
                    <a:pt x="137" y="65"/>
                  </a:cubicBezTo>
                  <a:cubicBezTo>
                    <a:pt x="135" y="60"/>
                    <a:pt x="132" y="55"/>
                    <a:pt x="130" y="5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2">
              <a:extLst>
                <a:ext uri="{FF2B5EF4-FFF2-40B4-BE49-F238E27FC236}">
                  <a16:creationId xmlns:a16="http://schemas.microsoft.com/office/drawing/2014/main" id="{B5C2AE0B-5770-486E-A5A5-C10E17CD416B}"/>
                </a:ext>
              </a:extLst>
            </p:cNvPr>
            <p:cNvSpPr>
              <a:spLocks/>
            </p:cNvSpPr>
            <p:nvPr/>
          </p:nvSpPr>
          <p:spPr bwMode="auto">
            <a:xfrm>
              <a:off x="3197" y="2427"/>
              <a:ext cx="367" cy="471"/>
            </a:xfrm>
            <a:custGeom>
              <a:avLst/>
              <a:gdLst>
                <a:gd name="T0" fmla="*/ 37 w 155"/>
                <a:gd name="T1" fmla="*/ 0 h 199"/>
                <a:gd name="T2" fmla="*/ 8 w 155"/>
                <a:gd name="T3" fmla="*/ 46 h 199"/>
                <a:gd name="T4" fmla="*/ 90 w 155"/>
                <a:gd name="T5" fmla="*/ 199 h 199"/>
                <a:gd name="T6" fmla="*/ 112 w 155"/>
                <a:gd name="T7" fmla="*/ 146 h 199"/>
                <a:gd name="T8" fmla="*/ 155 w 155"/>
                <a:gd name="T9" fmla="*/ 96 h 199"/>
                <a:gd name="T10" fmla="*/ 37 w 155"/>
                <a:gd name="T11" fmla="*/ 0 h 199"/>
              </a:gdLst>
              <a:ahLst/>
              <a:cxnLst>
                <a:cxn ang="0">
                  <a:pos x="T0" y="T1"/>
                </a:cxn>
                <a:cxn ang="0">
                  <a:pos x="T2" y="T3"/>
                </a:cxn>
                <a:cxn ang="0">
                  <a:pos x="T4" y="T5"/>
                </a:cxn>
                <a:cxn ang="0">
                  <a:pos x="T6" y="T7"/>
                </a:cxn>
                <a:cxn ang="0">
                  <a:pos x="T8" y="T9"/>
                </a:cxn>
                <a:cxn ang="0">
                  <a:pos x="T10" y="T11"/>
                </a:cxn>
              </a:cxnLst>
              <a:rect l="0" t="0" r="r" b="b"/>
              <a:pathLst>
                <a:path w="155" h="199">
                  <a:moveTo>
                    <a:pt x="37" y="0"/>
                  </a:moveTo>
                  <a:cubicBezTo>
                    <a:pt x="8" y="46"/>
                    <a:pt x="8" y="46"/>
                    <a:pt x="8" y="46"/>
                  </a:cubicBezTo>
                  <a:cubicBezTo>
                    <a:pt x="8" y="46"/>
                    <a:pt x="0" y="143"/>
                    <a:pt x="90" y="199"/>
                  </a:cubicBezTo>
                  <a:cubicBezTo>
                    <a:pt x="90" y="199"/>
                    <a:pt x="94" y="178"/>
                    <a:pt x="112" y="146"/>
                  </a:cubicBezTo>
                  <a:cubicBezTo>
                    <a:pt x="133" y="108"/>
                    <a:pt x="155" y="96"/>
                    <a:pt x="155" y="96"/>
                  </a:cubicBezTo>
                  <a:cubicBezTo>
                    <a:pt x="69" y="96"/>
                    <a:pt x="37" y="0"/>
                    <a:pt x="37" y="0"/>
                  </a:cubicBezTo>
                  <a:close/>
                </a:path>
              </a:pathLst>
            </a:custGeom>
            <a:solidFill>
              <a:srgbClr val="F1F1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3">
              <a:extLst>
                <a:ext uri="{FF2B5EF4-FFF2-40B4-BE49-F238E27FC236}">
                  <a16:creationId xmlns:a16="http://schemas.microsoft.com/office/drawing/2014/main" id="{79C44907-9C6E-4B90-A240-D51988111063}"/>
                </a:ext>
              </a:extLst>
            </p:cNvPr>
            <p:cNvSpPr>
              <a:spLocks/>
            </p:cNvSpPr>
            <p:nvPr/>
          </p:nvSpPr>
          <p:spPr bwMode="auto">
            <a:xfrm>
              <a:off x="3566" y="2427"/>
              <a:ext cx="365" cy="471"/>
            </a:xfrm>
            <a:custGeom>
              <a:avLst/>
              <a:gdLst>
                <a:gd name="T0" fmla="*/ 146 w 154"/>
                <a:gd name="T1" fmla="*/ 46 h 199"/>
                <a:gd name="T2" fmla="*/ 118 w 154"/>
                <a:gd name="T3" fmla="*/ 0 h 199"/>
                <a:gd name="T4" fmla="*/ 0 w 154"/>
                <a:gd name="T5" fmla="*/ 96 h 199"/>
                <a:gd name="T6" fmla="*/ 43 w 154"/>
                <a:gd name="T7" fmla="*/ 146 h 199"/>
                <a:gd name="T8" fmla="*/ 64 w 154"/>
                <a:gd name="T9" fmla="*/ 199 h 199"/>
                <a:gd name="T10" fmla="*/ 146 w 154"/>
                <a:gd name="T11" fmla="*/ 46 h 199"/>
              </a:gdLst>
              <a:ahLst/>
              <a:cxnLst>
                <a:cxn ang="0">
                  <a:pos x="T0" y="T1"/>
                </a:cxn>
                <a:cxn ang="0">
                  <a:pos x="T2" y="T3"/>
                </a:cxn>
                <a:cxn ang="0">
                  <a:pos x="T4" y="T5"/>
                </a:cxn>
                <a:cxn ang="0">
                  <a:pos x="T6" y="T7"/>
                </a:cxn>
                <a:cxn ang="0">
                  <a:pos x="T8" y="T9"/>
                </a:cxn>
                <a:cxn ang="0">
                  <a:pos x="T10" y="T11"/>
                </a:cxn>
              </a:cxnLst>
              <a:rect l="0" t="0" r="r" b="b"/>
              <a:pathLst>
                <a:path w="154" h="199">
                  <a:moveTo>
                    <a:pt x="146" y="46"/>
                  </a:moveTo>
                  <a:cubicBezTo>
                    <a:pt x="118" y="0"/>
                    <a:pt x="118" y="0"/>
                    <a:pt x="118" y="0"/>
                  </a:cubicBezTo>
                  <a:cubicBezTo>
                    <a:pt x="118" y="0"/>
                    <a:pt x="85" y="96"/>
                    <a:pt x="0" y="96"/>
                  </a:cubicBezTo>
                  <a:cubicBezTo>
                    <a:pt x="0" y="96"/>
                    <a:pt x="21" y="108"/>
                    <a:pt x="43" y="146"/>
                  </a:cubicBezTo>
                  <a:cubicBezTo>
                    <a:pt x="60" y="178"/>
                    <a:pt x="64" y="199"/>
                    <a:pt x="64" y="199"/>
                  </a:cubicBezTo>
                  <a:cubicBezTo>
                    <a:pt x="154" y="143"/>
                    <a:pt x="146" y="46"/>
                    <a:pt x="146" y="46"/>
                  </a:cubicBezTo>
                  <a:close/>
                </a:path>
              </a:pathLst>
            </a:custGeom>
            <a:solidFill>
              <a:srgbClr val="F1F1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4">
              <a:extLst>
                <a:ext uri="{FF2B5EF4-FFF2-40B4-BE49-F238E27FC236}">
                  <a16:creationId xmlns:a16="http://schemas.microsoft.com/office/drawing/2014/main" id="{AD431B82-6CC2-4AAC-9A8E-9452C66BE6F3}"/>
                </a:ext>
              </a:extLst>
            </p:cNvPr>
            <p:cNvSpPr>
              <a:spLocks/>
            </p:cNvSpPr>
            <p:nvPr/>
          </p:nvSpPr>
          <p:spPr bwMode="auto">
            <a:xfrm>
              <a:off x="2354" y="2510"/>
              <a:ext cx="2422" cy="1311"/>
            </a:xfrm>
            <a:custGeom>
              <a:avLst/>
              <a:gdLst>
                <a:gd name="T0" fmla="*/ 512 w 1023"/>
                <a:gd name="T1" fmla="*/ 554 h 554"/>
                <a:gd name="T2" fmla="*/ 1023 w 1023"/>
                <a:gd name="T3" fmla="*/ 353 h 554"/>
                <a:gd name="T4" fmla="*/ 980 w 1023"/>
                <a:gd name="T5" fmla="*/ 156 h 554"/>
                <a:gd name="T6" fmla="*/ 829 w 1023"/>
                <a:gd name="T7" fmla="*/ 83 h 554"/>
                <a:gd name="T8" fmla="*/ 652 w 1023"/>
                <a:gd name="T9" fmla="*/ 8 h 554"/>
                <a:gd name="T10" fmla="*/ 649 w 1023"/>
                <a:gd name="T11" fmla="*/ 0 h 554"/>
                <a:gd name="T12" fmla="*/ 647 w 1023"/>
                <a:gd name="T13" fmla="*/ 6 h 554"/>
                <a:gd name="T14" fmla="*/ 646 w 1023"/>
                <a:gd name="T15" fmla="*/ 5 h 554"/>
                <a:gd name="T16" fmla="*/ 646 w 1023"/>
                <a:gd name="T17" fmla="*/ 5 h 554"/>
                <a:gd name="T18" fmla="*/ 646 w 1023"/>
                <a:gd name="T19" fmla="*/ 6 h 554"/>
                <a:gd name="T20" fmla="*/ 646 w 1023"/>
                <a:gd name="T21" fmla="*/ 6 h 554"/>
                <a:gd name="T22" fmla="*/ 646 w 1023"/>
                <a:gd name="T23" fmla="*/ 7 h 554"/>
                <a:gd name="T24" fmla="*/ 646 w 1023"/>
                <a:gd name="T25" fmla="*/ 8 h 554"/>
                <a:gd name="T26" fmla="*/ 646 w 1023"/>
                <a:gd name="T27" fmla="*/ 8 h 554"/>
                <a:gd name="T28" fmla="*/ 646 w 1023"/>
                <a:gd name="T29" fmla="*/ 9 h 554"/>
                <a:gd name="T30" fmla="*/ 646 w 1023"/>
                <a:gd name="T31" fmla="*/ 10 h 554"/>
                <a:gd name="T32" fmla="*/ 588 w 1023"/>
                <a:gd name="T33" fmla="*/ 202 h 554"/>
                <a:gd name="T34" fmla="*/ 515 w 1023"/>
                <a:gd name="T35" fmla="*/ 357 h 554"/>
                <a:gd name="T36" fmla="*/ 515 w 1023"/>
                <a:gd name="T37" fmla="*/ 357 h 554"/>
                <a:gd name="T38" fmla="*/ 441 w 1023"/>
                <a:gd name="T39" fmla="*/ 202 h 554"/>
                <a:gd name="T40" fmla="*/ 380 w 1023"/>
                <a:gd name="T41" fmla="*/ 0 h 554"/>
                <a:gd name="T42" fmla="*/ 313 w 1023"/>
                <a:gd name="T43" fmla="*/ 33 h 554"/>
                <a:gd name="T44" fmla="*/ 194 w 1023"/>
                <a:gd name="T45" fmla="*/ 83 h 554"/>
                <a:gd name="T46" fmla="*/ 43 w 1023"/>
                <a:gd name="T47" fmla="*/ 156 h 554"/>
                <a:gd name="T48" fmla="*/ 0 w 1023"/>
                <a:gd name="T49" fmla="*/ 353 h 554"/>
                <a:gd name="T50" fmla="*/ 512 w 1023"/>
                <a:gd name="T51" fmla="*/ 554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23" h="554">
                  <a:moveTo>
                    <a:pt x="512" y="554"/>
                  </a:moveTo>
                  <a:cubicBezTo>
                    <a:pt x="709" y="554"/>
                    <a:pt x="889" y="477"/>
                    <a:pt x="1023" y="353"/>
                  </a:cubicBezTo>
                  <a:cubicBezTo>
                    <a:pt x="1007" y="264"/>
                    <a:pt x="990" y="179"/>
                    <a:pt x="980" y="156"/>
                  </a:cubicBezTo>
                  <a:cubicBezTo>
                    <a:pt x="975" y="144"/>
                    <a:pt x="865" y="97"/>
                    <a:pt x="829" y="83"/>
                  </a:cubicBezTo>
                  <a:cubicBezTo>
                    <a:pt x="798" y="70"/>
                    <a:pt x="679" y="20"/>
                    <a:pt x="652" y="8"/>
                  </a:cubicBezTo>
                  <a:cubicBezTo>
                    <a:pt x="649" y="0"/>
                    <a:pt x="649" y="0"/>
                    <a:pt x="649" y="0"/>
                  </a:cubicBezTo>
                  <a:cubicBezTo>
                    <a:pt x="649" y="0"/>
                    <a:pt x="648" y="2"/>
                    <a:pt x="647" y="6"/>
                  </a:cubicBezTo>
                  <a:cubicBezTo>
                    <a:pt x="646" y="6"/>
                    <a:pt x="646" y="5"/>
                    <a:pt x="646" y="5"/>
                  </a:cubicBezTo>
                  <a:cubicBezTo>
                    <a:pt x="646" y="5"/>
                    <a:pt x="646" y="5"/>
                    <a:pt x="646" y="5"/>
                  </a:cubicBezTo>
                  <a:cubicBezTo>
                    <a:pt x="646" y="5"/>
                    <a:pt x="646" y="6"/>
                    <a:pt x="646" y="6"/>
                  </a:cubicBezTo>
                  <a:cubicBezTo>
                    <a:pt x="646" y="6"/>
                    <a:pt x="646" y="6"/>
                    <a:pt x="646" y="6"/>
                  </a:cubicBezTo>
                  <a:cubicBezTo>
                    <a:pt x="646" y="6"/>
                    <a:pt x="646" y="6"/>
                    <a:pt x="646" y="7"/>
                  </a:cubicBezTo>
                  <a:cubicBezTo>
                    <a:pt x="646" y="7"/>
                    <a:pt x="646" y="7"/>
                    <a:pt x="646" y="8"/>
                  </a:cubicBezTo>
                  <a:cubicBezTo>
                    <a:pt x="646" y="8"/>
                    <a:pt x="646" y="8"/>
                    <a:pt x="646" y="8"/>
                  </a:cubicBezTo>
                  <a:cubicBezTo>
                    <a:pt x="646" y="8"/>
                    <a:pt x="646" y="9"/>
                    <a:pt x="646" y="9"/>
                  </a:cubicBezTo>
                  <a:cubicBezTo>
                    <a:pt x="646" y="10"/>
                    <a:pt x="646" y="10"/>
                    <a:pt x="646" y="10"/>
                  </a:cubicBezTo>
                  <a:cubicBezTo>
                    <a:pt x="638" y="39"/>
                    <a:pt x="614" y="129"/>
                    <a:pt x="588" y="202"/>
                  </a:cubicBezTo>
                  <a:cubicBezTo>
                    <a:pt x="558" y="289"/>
                    <a:pt x="516" y="354"/>
                    <a:pt x="515" y="357"/>
                  </a:cubicBezTo>
                  <a:cubicBezTo>
                    <a:pt x="515" y="357"/>
                    <a:pt x="515" y="357"/>
                    <a:pt x="515" y="357"/>
                  </a:cubicBezTo>
                  <a:cubicBezTo>
                    <a:pt x="513" y="355"/>
                    <a:pt x="471" y="289"/>
                    <a:pt x="441" y="202"/>
                  </a:cubicBezTo>
                  <a:cubicBezTo>
                    <a:pt x="410" y="113"/>
                    <a:pt x="380" y="0"/>
                    <a:pt x="380" y="0"/>
                  </a:cubicBezTo>
                  <a:cubicBezTo>
                    <a:pt x="313" y="33"/>
                    <a:pt x="313" y="33"/>
                    <a:pt x="313" y="33"/>
                  </a:cubicBezTo>
                  <a:cubicBezTo>
                    <a:pt x="268" y="52"/>
                    <a:pt x="214" y="75"/>
                    <a:pt x="194" y="83"/>
                  </a:cubicBezTo>
                  <a:cubicBezTo>
                    <a:pt x="158" y="97"/>
                    <a:pt x="48" y="144"/>
                    <a:pt x="43" y="156"/>
                  </a:cubicBezTo>
                  <a:cubicBezTo>
                    <a:pt x="33" y="179"/>
                    <a:pt x="16" y="264"/>
                    <a:pt x="0" y="353"/>
                  </a:cubicBezTo>
                  <a:cubicBezTo>
                    <a:pt x="134" y="477"/>
                    <a:pt x="314" y="554"/>
                    <a:pt x="512" y="554"/>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5">
              <a:extLst>
                <a:ext uri="{FF2B5EF4-FFF2-40B4-BE49-F238E27FC236}">
                  <a16:creationId xmlns:a16="http://schemas.microsoft.com/office/drawing/2014/main" id="{7870CA3F-D5A2-43A8-8649-9A49D562586B}"/>
                </a:ext>
              </a:extLst>
            </p:cNvPr>
            <p:cNvSpPr>
              <a:spLocks/>
            </p:cNvSpPr>
            <p:nvPr/>
          </p:nvSpPr>
          <p:spPr bwMode="auto">
            <a:xfrm>
              <a:off x="3573" y="2510"/>
              <a:ext cx="1203" cy="1311"/>
            </a:xfrm>
            <a:custGeom>
              <a:avLst/>
              <a:gdLst>
                <a:gd name="T0" fmla="*/ 508 w 508"/>
                <a:gd name="T1" fmla="*/ 353 h 554"/>
                <a:gd name="T2" fmla="*/ 465 w 508"/>
                <a:gd name="T3" fmla="*/ 156 h 554"/>
                <a:gd name="T4" fmla="*/ 314 w 508"/>
                <a:gd name="T5" fmla="*/ 83 h 554"/>
                <a:gd name="T6" fmla="*/ 202 w 508"/>
                <a:gd name="T7" fmla="*/ 36 h 554"/>
                <a:gd name="T8" fmla="*/ 201 w 508"/>
                <a:gd name="T9" fmla="*/ 33 h 554"/>
                <a:gd name="T10" fmla="*/ 134 w 508"/>
                <a:gd name="T11" fmla="*/ 0 h 554"/>
                <a:gd name="T12" fmla="*/ 132 w 508"/>
                <a:gd name="T13" fmla="*/ 6 h 554"/>
                <a:gd name="T14" fmla="*/ 131 w 508"/>
                <a:gd name="T15" fmla="*/ 5 h 554"/>
                <a:gd name="T16" fmla="*/ 131 w 508"/>
                <a:gd name="T17" fmla="*/ 10 h 554"/>
                <a:gd name="T18" fmla="*/ 73 w 508"/>
                <a:gd name="T19" fmla="*/ 202 h 554"/>
                <a:gd name="T20" fmla="*/ 0 w 508"/>
                <a:gd name="T21" fmla="*/ 357 h 554"/>
                <a:gd name="T22" fmla="*/ 0 w 508"/>
                <a:gd name="T23" fmla="*/ 458 h 554"/>
                <a:gd name="T24" fmla="*/ 0 w 508"/>
                <a:gd name="T25" fmla="*/ 554 h 554"/>
                <a:gd name="T26" fmla="*/ 508 w 508"/>
                <a:gd name="T27" fmla="*/ 353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8" h="554">
                  <a:moveTo>
                    <a:pt x="508" y="353"/>
                  </a:moveTo>
                  <a:cubicBezTo>
                    <a:pt x="492" y="264"/>
                    <a:pt x="475" y="179"/>
                    <a:pt x="465" y="156"/>
                  </a:cubicBezTo>
                  <a:cubicBezTo>
                    <a:pt x="460" y="144"/>
                    <a:pt x="350" y="97"/>
                    <a:pt x="314" y="83"/>
                  </a:cubicBezTo>
                  <a:cubicBezTo>
                    <a:pt x="295" y="75"/>
                    <a:pt x="245" y="54"/>
                    <a:pt x="202" y="36"/>
                  </a:cubicBezTo>
                  <a:cubicBezTo>
                    <a:pt x="201" y="33"/>
                    <a:pt x="201" y="33"/>
                    <a:pt x="201" y="33"/>
                  </a:cubicBezTo>
                  <a:cubicBezTo>
                    <a:pt x="134" y="0"/>
                    <a:pt x="134" y="0"/>
                    <a:pt x="134" y="0"/>
                  </a:cubicBezTo>
                  <a:cubicBezTo>
                    <a:pt x="134" y="0"/>
                    <a:pt x="133" y="2"/>
                    <a:pt x="132" y="6"/>
                  </a:cubicBezTo>
                  <a:cubicBezTo>
                    <a:pt x="131" y="6"/>
                    <a:pt x="131" y="5"/>
                    <a:pt x="131" y="5"/>
                  </a:cubicBezTo>
                  <a:cubicBezTo>
                    <a:pt x="131" y="5"/>
                    <a:pt x="131" y="7"/>
                    <a:pt x="131" y="10"/>
                  </a:cubicBezTo>
                  <a:cubicBezTo>
                    <a:pt x="123" y="39"/>
                    <a:pt x="99" y="129"/>
                    <a:pt x="73" y="202"/>
                  </a:cubicBezTo>
                  <a:cubicBezTo>
                    <a:pt x="43" y="291"/>
                    <a:pt x="0" y="357"/>
                    <a:pt x="0" y="357"/>
                  </a:cubicBezTo>
                  <a:cubicBezTo>
                    <a:pt x="0" y="458"/>
                    <a:pt x="0" y="458"/>
                    <a:pt x="0" y="458"/>
                  </a:cubicBezTo>
                  <a:cubicBezTo>
                    <a:pt x="0" y="554"/>
                    <a:pt x="0" y="554"/>
                    <a:pt x="0" y="554"/>
                  </a:cubicBezTo>
                  <a:cubicBezTo>
                    <a:pt x="196" y="553"/>
                    <a:pt x="375" y="477"/>
                    <a:pt x="508" y="353"/>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6">
              <a:extLst>
                <a:ext uri="{FF2B5EF4-FFF2-40B4-BE49-F238E27FC236}">
                  <a16:creationId xmlns:a16="http://schemas.microsoft.com/office/drawing/2014/main" id="{1331788A-0012-4379-B5A5-E3D0A0982689}"/>
                </a:ext>
              </a:extLst>
            </p:cNvPr>
            <p:cNvSpPr>
              <a:spLocks/>
            </p:cNvSpPr>
            <p:nvPr/>
          </p:nvSpPr>
          <p:spPr bwMode="auto">
            <a:xfrm>
              <a:off x="2477" y="2947"/>
              <a:ext cx="135" cy="597"/>
            </a:xfrm>
            <a:custGeom>
              <a:avLst/>
              <a:gdLst>
                <a:gd name="T0" fmla="*/ 40 w 57"/>
                <a:gd name="T1" fmla="*/ 153 h 252"/>
                <a:gd name="T2" fmla="*/ 0 w 57"/>
                <a:gd name="T3" fmla="*/ 0 h 252"/>
                <a:gd name="T4" fmla="*/ 29 w 57"/>
                <a:gd name="T5" fmla="*/ 154 h 252"/>
                <a:gd name="T6" fmla="*/ 38 w 57"/>
                <a:gd name="T7" fmla="*/ 240 h 252"/>
                <a:gd name="T8" fmla="*/ 57 w 57"/>
                <a:gd name="T9" fmla="*/ 252 h 252"/>
                <a:gd name="T10" fmla="*/ 40 w 57"/>
                <a:gd name="T11" fmla="*/ 153 h 252"/>
              </a:gdLst>
              <a:ahLst/>
              <a:cxnLst>
                <a:cxn ang="0">
                  <a:pos x="T0" y="T1"/>
                </a:cxn>
                <a:cxn ang="0">
                  <a:pos x="T2" y="T3"/>
                </a:cxn>
                <a:cxn ang="0">
                  <a:pos x="T4" y="T5"/>
                </a:cxn>
                <a:cxn ang="0">
                  <a:pos x="T6" y="T7"/>
                </a:cxn>
                <a:cxn ang="0">
                  <a:pos x="T8" y="T9"/>
                </a:cxn>
                <a:cxn ang="0">
                  <a:pos x="T10" y="T11"/>
                </a:cxn>
              </a:cxnLst>
              <a:rect l="0" t="0" r="r" b="b"/>
              <a:pathLst>
                <a:path w="57" h="252">
                  <a:moveTo>
                    <a:pt x="40" y="153"/>
                  </a:moveTo>
                  <a:cubicBezTo>
                    <a:pt x="29" y="92"/>
                    <a:pt x="9" y="32"/>
                    <a:pt x="0" y="0"/>
                  </a:cubicBezTo>
                  <a:cubicBezTo>
                    <a:pt x="8" y="30"/>
                    <a:pt x="20" y="81"/>
                    <a:pt x="29" y="154"/>
                  </a:cubicBezTo>
                  <a:cubicBezTo>
                    <a:pt x="32" y="178"/>
                    <a:pt x="35" y="208"/>
                    <a:pt x="38" y="240"/>
                  </a:cubicBezTo>
                  <a:cubicBezTo>
                    <a:pt x="44" y="244"/>
                    <a:pt x="50" y="248"/>
                    <a:pt x="57" y="252"/>
                  </a:cubicBezTo>
                  <a:cubicBezTo>
                    <a:pt x="51" y="215"/>
                    <a:pt x="44" y="180"/>
                    <a:pt x="40" y="153"/>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7">
              <a:extLst>
                <a:ext uri="{FF2B5EF4-FFF2-40B4-BE49-F238E27FC236}">
                  <a16:creationId xmlns:a16="http://schemas.microsoft.com/office/drawing/2014/main" id="{67D761F9-1886-49F9-A525-CA0E970AD832}"/>
                </a:ext>
              </a:extLst>
            </p:cNvPr>
            <p:cNvSpPr>
              <a:spLocks/>
            </p:cNvSpPr>
            <p:nvPr/>
          </p:nvSpPr>
          <p:spPr bwMode="auto">
            <a:xfrm>
              <a:off x="4518" y="2947"/>
              <a:ext cx="135" cy="597"/>
            </a:xfrm>
            <a:custGeom>
              <a:avLst/>
              <a:gdLst>
                <a:gd name="T0" fmla="*/ 0 w 57"/>
                <a:gd name="T1" fmla="*/ 252 h 252"/>
                <a:gd name="T2" fmla="*/ 19 w 57"/>
                <a:gd name="T3" fmla="*/ 240 h 252"/>
                <a:gd name="T4" fmla="*/ 28 w 57"/>
                <a:gd name="T5" fmla="*/ 154 h 252"/>
                <a:gd name="T6" fmla="*/ 57 w 57"/>
                <a:gd name="T7" fmla="*/ 0 h 252"/>
                <a:gd name="T8" fmla="*/ 17 w 57"/>
                <a:gd name="T9" fmla="*/ 153 h 252"/>
                <a:gd name="T10" fmla="*/ 0 w 57"/>
                <a:gd name="T11" fmla="*/ 252 h 252"/>
              </a:gdLst>
              <a:ahLst/>
              <a:cxnLst>
                <a:cxn ang="0">
                  <a:pos x="T0" y="T1"/>
                </a:cxn>
                <a:cxn ang="0">
                  <a:pos x="T2" y="T3"/>
                </a:cxn>
                <a:cxn ang="0">
                  <a:pos x="T4" y="T5"/>
                </a:cxn>
                <a:cxn ang="0">
                  <a:pos x="T6" y="T7"/>
                </a:cxn>
                <a:cxn ang="0">
                  <a:pos x="T8" y="T9"/>
                </a:cxn>
                <a:cxn ang="0">
                  <a:pos x="T10" y="T11"/>
                </a:cxn>
              </a:cxnLst>
              <a:rect l="0" t="0" r="r" b="b"/>
              <a:pathLst>
                <a:path w="57" h="252">
                  <a:moveTo>
                    <a:pt x="0" y="252"/>
                  </a:moveTo>
                  <a:cubicBezTo>
                    <a:pt x="7" y="248"/>
                    <a:pt x="13" y="244"/>
                    <a:pt x="19" y="240"/>
                  </a:cubicBezTo>
                  <a:cubicBezTo>
                    <a:pt x="22" y="208"/>
                    <a:pt x="25" y="178"/>
                    <a:pt x="28" y="154"/>
                  </a:cubicBezTo>
                  <a:cubicBezTo>
                    <a:pt x="37" y="81"/>
                    <a:pt x="49" y="30"/>
                    <a:pt x="57" y="0"/>
                  </a:cubicBezTo>
                  <a:cubicBezTo>
                    <a:pt x="48" y="32"/>
                    <a:pt x="28" y="92"/>
                    <a:pt x="17" y="153"/>
                  </a:cubicBezTo>
                  <a:cubicBezTo>
                    <a:pt x="13" y="180"/>
                    <a:pt x="6" y="215"/>
                    <a:pt x="0" y="252"/>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8">
              <a:extLst>
                <a:ext uri="{FF2B5EF4-FFF2-40B4-BE49-F238E27FC236}">
                  <a16:creationId xmlns:a16="http://schemas.microsoft.com/office/drawing/2014/main" id="{9C59F88F-3F32-4DBD-8873-858526A8CBA6}"/>
                </a:ext>
              </a:extLst>
            </p:cNvPr>
            <p:cNvSpPr>
              <a:spLocks/>
            </p:cNvSpPr>
            <p:nvPr/>
          </p:nvSpPr>
          <p:spPr bwMode="auto">
            <a:xfrm>
              <a:off x="2861" y="685"/>
              <a:ext cx="1340" cy="1006"/>
            </a:xfrm>
            <a:custGeom>
              <a:avLst/>
              <a:gdLst>
                <a:gd name="T0" fmla="*/ 513 w 566"/>
                <a:gd name="T1" fmla="*/ 397 h 425"/>
                <a:gd name="T2" fmla="*/ 557 w 566"/>
                <a:gd name="T3" fmla="*/ 329 h 425"/>
                <a:gd name="T4" fmla="*/ 558 w 566"/>
                <a:gd name="T5" fmla="*/ 329 h 425"/>
                <a:gd name="T6" fmla="*/ 564 w 566"/>
                <a:gd name="T7" fmla="*/ 211 h 425"/>
                <a:gd name="T8" fmla="*/ 509 w 566"/>
                <a:gd name="T9" fmla="*/ 86 h 425"/>
                <a:gd name="T10" fmla="*/ 469 w 566"/>
                <a:gd name="T11" fmla="*/ 70 h 425"/>
                <a:gd name="T12" fmla="*/ 306 w 566"/>
                <a:gd name="T13" fmla="*/ 0 h 425"/>
                <a:gd name="T14" fmla="*/ 25 w 566"/>
                <a:gd name="T15" fmla="*/ 182 h 425"/>
                <a:gd name="T16" fmla="*/ 10 w 566"/>
                <a:gd name="T17" fmla="*/ 293 h 425"/>
                <a:gd name="T18" fmla="*/ 21 w 566"/>
                <a:gd name="T19" fmla="*/ 336 h 425"/>
                <a:gd name="T20" fmla="*/ 34 w 566"/>
                <a:gd name="T21" fmla="*/ 329 h 425"/>
                <a:gd name="T22" fmla="*/ 38 w 566"/>
                <a:gd name="T23" fmla="*/ 329 h 425"/>
                <a:gd name="T24" fmla="*/ 82 w 566"/>
                <a:gd name="T25" fmla="*/ 397 h 425"/>
                <a:gd name="T26" fmla="*/ 84 w 566"/>
                <a:gd name="T27" fmla="*/ 417 h 425"/>
                <a:gd name="T28" fmla="*/ 97 w 566"/>
                <a:gd name="T29" fmla="*/ 425 h 425"/>
                <a:gd name="T30" fmla="*/ 101 w 566"/>
                <a:gd name="T31" fmla="*/ 402 h 425"/>
                <a:gd name="T32" fmla="*/ 121 w 566"/>
                <a:gd name="T33" fmla="*/ 335 h 425"/>
                <a:gd name="T34" fmla="*/ 119 w 566"/>
                <a:gd name="T35" fmla="*/ 271 h 425"/>
                <a:gd name="T36" fmla="*/ 159 w 566"/>
                <a:gd name="T37" fmla="*/ 204 h 425"/>
                <a:gd name="T38" fmla="*/ 292 w 566"/>
                <a:gd name="T39" fmla="*/ 225 h 425"/>
                <a:gd name="T40" fmla="*/ 444 w 566"/>
                <a:gd name="T41" fmla="*/ 183 h 425"/>
                <a:gd name="T42" fmla="*/ 489 w 566"/>
                <a:gd name="T43" fmla="*/ 225 h 425"/>
                <a:gd name="T44" fmla="*/ 494 w 566"/>
                <a:gd name="T45" fmla="*/ 296 h 425"/>
                <a:gd name="T46" fmla="*/ 485 w 566"/>
                <a:gd name="T47" fmla="*/ 330 h 425"/>
                <a:gd name="T48" fmla="*/ 499 w 566"/>
                <a:gd name="T49" fmla="*/ 381 h 425"/>
                <a:gd name="T50" fmla="*/ 501 w 566"/>
                <a:gd name="T51" fmla="*/ 405 h 425"/>
                <a:gd name="T52" fmla="*/ 512 w 566"/>
                <a:gd name="T53" fmla="*/ 406 h 425"/>
                <a:gd name="T54" fmla="*/ 513 w 566"/>
                <a:gd name="T55" fmla="*/ 397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66" h="425">
                  <a:moveTo>
                    <a:pt x="513" y="397"/>
                  </a:moveTo>
                  <a:cubicBezTo>
                    <a:pt x="519" y="345"/>
                    <a:pt x="557" y="329"/>
                    <a:pt x="557" y="329"/>
                  </a:cubicBezTo>
                  <a:cubicBezTo>
                    <a:pt x="557" y="329"/>
                    <a:pt x="558" y="329"/>
                    <a:pt x="558" y="329"/>
                  </a:cubicBezTo>
                  <a:cubicBezTo>
                    <a:pt x="560" y="304"/>
                    <a:pt x="566" y="237"/>
                    <a:pt x="564" y="211"/>
                  </a:cubicBezTo>
                  <a:cubicBezTo>
                    <a:pt x="562" y="178"/>
                    <a:pt x="530" y="102"/>
                    <a:pt x="509" y="86"/>
                  </a:cubicBezTo>
                  <a:cubicBezTo>
                    <a:pt x="488" y="70"/>
                    <a:pt x="469" y="70"/>
                    <a:pt x="469" y="70"/>
                  </a:cubicBezTo>
                  <a:cubicBezTo>
                    <a:pt x="469" y="70"/>
                    <a:pt x="418" y="0"/>
                    <a:pt x="306" y="0"/>
                  </a:cubicBezTo>
                  <a:cubicBezTo>
                    <a:pt x="87" y="0"/>
                    <a:pt x="25" y="182"/>
                    <a:pt x="25" y="182"/>
                  </a:cubicBezTo>
                  <a:cubicBezTo>
                    <a:pt x="25" y="182"/>
                    <a:pt x="0" y="243"/>
                    <a:pt x="10" y="293"/>
                  </a:cubicBezTo>
                  <a:cubicBezTo>
                    <a:pt x="14" y="310"/>
                    <a:pt x="18" y="325"/>
                    <a:pt x="21" y="336"/>
                  </a:cubicBezTo>
                  <a:cubicBezTo>
                    <a:pt x="24" y="330"/>
                    <a:pt x="29" y="327"/>
                    <a:pt x="34" y="329"/>
                  </a:cubicBezTo>
                  <a:cubicBezTo>
                    <a:pt x="35" y="329"/>
                    <a:pt x="37" y="329"/>
                    <a:pt x="38" y="329"/>
                  </a:cubicBezTo>
                  <a:cubicBezTo>
                    <a:pt x="38" y="329"/>
                    <a:pt x="76" y="345"/>
                    <a:pt x="82" y="397"/>
                  </a:cubicBezTo>
                  <a:cubicBezTo>
                    <a:pt x="83" y="404"/>
                    <a:pt x="83" y="411"/>
                    <a:pt x="84" y="417"/>
                  </a:cubicBezTo>
                  <a:cubicBezTo>
                    <a:pt x="97" y="425"/>
                    <a:pt x="97" y="425"/>
                    <a:pt x="97" y="425"/>
                  </a:cubicBezTo>
                  <a:cubicBezTo>
                    <a:pt x="97" y="425"/>
                    <a:pt x="100" y="417"/>
                    <a:pt x="101" y="402"/>
                  </a:cubicBezTo>
                  <a:cubicBezTo>
                    <a:pt x="102" y="387"/>
                    <a:pt x="119" y="344"/>
                    <a:pt x="121" y="335"/>
                  </a:cubicBezTo>
                  <a:cubicBezTo>
                    <a:pt x="124" y="327"/>
                    <a:pt x="113" y="293"/>
                    <a:pt x="119" y="271"/>
                  </a:cubicBezTo>
                  <a:cubicBezTo>
                    <a:pt x="124" y="250"/>
                    <a:pt x="142" y="217"/>
                    <a:pt x="159" y="204"/>
                  </a:cubicBezTo>
                  <a:cubicBezTo>
                    <a:pt x="175" y="192"/>
                    <a:pt x="231" y="225"/>
                    <a:pt x="292" y="225"/>
                  </a:cubicBezTo>
                  <a:cubicBezTo>
                    <a:pt x="354" y="225"/>
                    <a:pt x="444" y="183"/>
                    <a:pt x="444" y="183"/>
                  </a:cubicBezTo>
                  <a:cubicBezTo>
                    <a:pt x="444" y="183"/>
                    <a:pt x="479" y="206"/>
                    <a:pt x="489" y="225"/>
                  </a:cubicBezTo>
                  <a:cubicBezTo>
                    <a:pt x="499" y="243"/>
                    <a:pt x="498" y="283"/>
                    <a:pt x="494" y="296"/>
                  </a:cubicBezTo>
                  <a:cubicBezTo>
                    <a:pt x="490" y="310"/>
                    <a:pt x="481" y="324"/>
                    <a:pt x="485" y="330"/>
                  </a:cubicBezTo>
                  <a:cubicBezTo>
                    <a:pt x="489" y="337"/>
                    <a:pt x="496" y="364"/>
                    <a:pt x="499" y="381"/>
                  </a:cubicBezTo>
                  <a:cubicBezTo>
                    <a:pt x="501" y="397"/>
                    <a:pt x="501" y="405"/>
                    <a:pt x="501" y="405"/>
                  </a:cubicBezTo>
                  <a:cubicBezTo>
                    <a:pt x="512" y="406"/>
                    <a:pt x="512" y="406"/>
                    <a:pt x="512" y="406"/>
                  </a:cubicBezTo>
                  <a:cubicBezTo>
                    <a:pt x="513" y="403"/>
                    <a:pt x="513" y="400"/>
                    <a:pt x="513" y="397"/>
                  </a:cubicBezTo>
                  <a:close/>
                </a:path>
              </a:pathLst>
            </a:custGeom>
            <a:solidFill>
              <a:srgbClr val="2830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9">
              <a:extLst>
                <a:ext uri="{FF2B5EF4-FFF2-40B4-BE49-F238E27FC236}">
                  <a16:creationId xmlns:a16="http://schemas.microsoft.com/office/drawing/2014/main" id="{53799BCB-BADC-40A7-B4FC-B0A47C5CB0D4}"/>
                </a:ext>
              </a:extLst>
            </p:cNvPr>
            <p:cNvSpPr>
              <a:spLocks/>
            </p:cNvSpPr>
            <p:nvPr/>
          </p:nvSpPr>
          <p:spPr bwMode="auto">
            <a:xfrm>
              <a:off x="2920" y="857"/>
              <a:ext cx="1200" cy="834"/>
            </a:xfrm>
            <a:custGeom>
              <a:avLst/>
              <a:gdLst>
                <a:gd name="T0" fmla="*/ 488 w 507"/>
                <a:gd name="T1" fmla="*/ 324 h 352"/>
                <a:gd name="T2" fmla="*/ 496 w 507"/>
                <a:gd name="T3" fmla="*/ 295 h 352"/>
                <a:gd name="T4" fmla="*/ 494 w 507"/>
                <a:gd name="T5" fmla="*/ 157 h 352"/>
                <a:gd name="T6" fmla="*/ 444 w 507"/>
                <a:gd name="T7" fmla="*/ 70 h 352"/>
                <a:gd name="T8" fmla="*/ 444 w 507"/>
                <a:gd name="T9" fmla="*/ 0 h 352"/>
                <a:gd name="T10" fmla="*/ 327 w 507"/>
                <a:gd name="T11" fmla="*/ 106 h 352"/>
                <a:gd name="T12" fmla="*/ 94 w 507"/>
                <a:gd name="T13" fmla="*/ 87 h 352"/>
                <a:gd name="T14" fmla="*/ 0 w 507"/>
                <a:gd name="T15" fmla="*/ 109 h 352"/>
                <a:gd name="T16" fmla="*/ 67 w 507"/>
                <a:gd name="T17" fmla="*/ 140 h 352"/>
                <a:gd name="T18" fmla="*/ 58 w 507"/>
                <a:gd name="T19" fmla="*/ 212 h 352"/>
                <a:gd name="T20" fmla="*/ 49 w 507"/>
                <a:gd name="T21" fmla="*/ 296 h 352"/>
                <a:gd name="T22" fmla="*/ 57 w 507"/>
                <a:gd name="T23" fmla="*/ 324 h 352"/>
                <a:gd name="T24" fmla="*/ 59 w 507"/>
                <a:gd name="T25" fmla="*/ 344 h 352"/>
                <a:gd name="T26" fmla="*/ 72 w 507"/>
                <a:gd name="T27" fmla="*/ 352 h 352"/>
                <a:gd name="T28" fmla="*/ 76 w 507"/>
                <a:gd name="T29" fmla="*/ 329 h 352"/>
                <a:gd name="T30" fmla="*/ 96 w 507"/>
                <a:gd name="T31" fmla="*/ 262 h 352"/>
                <a:gd name="T32" fmla="*/ 94 w 507"/>
                <a:gd name="T33" fmla="*/ 198 h 352"/>
                <a:gd name="T34" fmla="*/ 134 w 507"/>
                <a:gd name="T35" fmla="*/ 131 h 352"/>
                <a:gd name="T36" fmla="*/ 267 w 507"/>
                <a:gd name="T37" fmla="*/ 152 h 352"/>
                <a:gd name="T38" fmla="*/ 419 w 507"/>
                <a:gd name="T39" fmla="*/ 110 h 352"/>
                <a:gd name="T40" fmla="*/ 464 w 507"/>
                <a:gd name="T41" fmla="*/ 152 h 352"/>
                <a:gd name="T42" fmla="*/ 469 w 507"/>
                <a:gd name="T43" fmla="*/ 223 h 352"/>
                <a:gd name="T44" fmla="*/ 460 w 507"/>
                <a:gd name="T45" fmla="*/ 257 h 352"/>
                <a:gd name="T46" fmla="*/ 474 w 507"/>
                <a:gd name="T47" fmla="*/ 308 h 352"/>
                <a:gd name="T48" fmla="*/ 476 w 507"/>
                <a:gd name="T49" fmla="*/ 332 h 352"/>
                <a:gd name="T50" fmla="*/ 487 w 507"/>
                <a:gd name="T51" fmla="*/ 333 h 352"/>
                <a:gd name="T52" fmla="*/ 488 w 507"/>
                <a:gd name="T53" fmla="*/ 32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7" h="352">
                  <a:moveTo>
                    <a:pt x="488" y="324"/>
                  </a:moveTo>
                  <a:cubicBezTo>
                    <a:pt x="490" y="312"/>
                    <a:pt x="492" y="303"/>
                    <a:pt x="496" y="295"/>
                  </a:cubicBezTo>
                  <a:cubicBezTo>
                    <a:pt x="500" y="265"/>
                    <a:pt x="507" y="196"/>
                    <a:pt x="494" y="157"/>
                  </a:cubicBezTo>
                  <a:cubicBezTo>
                    <a:pt x="481" y="116"/>
                    <a:pt x="449" y="84"/>
                    <a:pt x="444" y="70"/>
                  </a:cubicBezTo>
                  <a:cubicBezTo>
                    <a:pt x="438" y="57"/>
                    <a:pt x="444" y="0"/>
                    <a:pt x="444" y="0"/>
                  </a:cubicBezTo>
                  <a:cubicBezTo>
                    <a:pt x="444" y="0"/>
                    <a:pt x="424" y="86"/>
                    <a:pt x="327" y="106"/>
                  </a:cubicBezTo>
                  <a:cubicBezTo>
                    <a:pt x="271" y="118"/>
                    <a:pt x="158" y="97"/>
                    <a:pt x="94" y="87"/>
                  </a:cubicBezTo>
                  <a:cubicBezTo>
                    <a:pt x="29" y="77"/>
                    <a:pt x="0" y="109"/>
                    <a:pt x="0" y="109"/>
                  </a:cubicBezTo>
                  <a:cubicBezTo>
                    <a:pt x="0" y="109"/>
                    <a:pt x="57" y="120"/>
                    <a:pt x="67" y="140"/>
                  </a:cubicBezTo>
                  <a:cubicBezTo>
                    <a:pt x="77" y="159"/>
                    <a:pt x="72" y="160"/>
                    <a:pt x="58" y="212"/>
                  </a:cubicBezTo>
                  <a:cubicBezTo>
                    <a:pt x="52" y="235"/>
                    <a:pt x="50" y="267"/>
                    <a:pt x="49" y="296"/>
                  </a:cubicBezTo>
                  <a:cubicBezTo>
                    <a:pt x="53" y="304"/>
                    <a:pt x="55" y="313"/>
                    <a:pt x="57" y="324"/>
                  </a:cubicBezTo>
                  <a:cubicBezTo>
                    <a:pt x="58" y="331"/>
                    <a:pt x="58" y="338"/>
                    <a:pt x="59" y="344"/>
                  </a:cubicBezTo>
                  <a:cubicBezTo>
                    <a:pt x="72" y="352"/>
                    <a:pt x="72" y="352"/>
                    <a:pt x="72" y="352"/>
                  </a:cubicBezTo>
                  <a:cubicBezTo>
                    <a:pt x="72" y="352"/>
                    <a:pt x="75" y="344"/>
                    <a:pt x="76" y="329"/>
                  </a:cubicBezTo>
                  <a:cubicBezTo>
                    <a:pt x="77" y="314"/>
                    <a:pt x="94" y="271"/>
                    <a:pt x="96" y="262"/>
                  </a:cubicBezTo>
                  <a:cubicBezTo>
                    <a:pt x="99" y="254"/>
                    <a:pt x="88" y="220"/>
                    <a:pt x="94" y="198"/>
                  </a:cubicBezTo>
                  <a:cubicBezTo>
                    <a:pt x="99" y="177"/>
                    <a:pt x="117" y="144"/>
                    <a:pt x="134" y="131"/>
                  </a:cubicBezTo>
                  <a:cubicBezTo>
                    <a:pt x="150" y="119"/>
                    <a:pt x="206" y="152"/>
                    <a:pt x="267" y="152"/>
                  </a:cubicBezTo>
                  <a:cubicBezTo>
                    <a:pt x="329" y="152"/>
                    <a:pt x="419" y="110"/>
                    <a:pt x="419" y="110"/>
                  </a:cubicBezTo>
                  <a:cubicBezTo>
                    <a:pt x="419" y="110"/>
                    <a:pt x="454" y="133"/>
                    <a:pt x="464" y="152"/>
                  </a:cubicBezTo>
                  <a:cubicBezTo>
                    <a:pt x="474" y="170"/>
                    <a:pt x="473" y="210"/>
                    <a:pt x="469" y="223"/>
                  </a:cubicBezTo>
                  <a:cubicBezTo>
                    <a:pt x="465" y="237"/>
                    <a:pt x="456" y="251"/>
                    <a:pt x="460" y="257"/>
                  </a:cubicBezTo>
                  <a:cubicBezTo>
                    <a:pt x="464" y="264"/>
                    <a:pt x="471" y="291"/>
                    <a:pt x="474" y="308"/>
                  </a:cubicBezTo>
                  <a:cubicBezTo>
                    <a:pt x="476" y="324"/>
                    <a:pt x="476" y="332"/>
                    <a:pt x="476" y="332"/>
                  </a:cubicBezTo>
                  <a:cubicBezTo>
                    <a:pt x="487" y="333"/>
                    <a:pt x="487" y="333"/>
                    <a:pt x="487" y="333"/>
                  </a:cubicBezTo>
                  <a:cubicBezTo>
                    <a:pt x="488" y="330"/>
                    <a:pt x="488" y="327"/>
                    <a:pt x="488" y="324"/>
                  </a:cubicBezTo>
                  <a:close/>
                </a:path>
              </a:pathLst>
            </a:custGeom>
            <a:solidFill>
              <a:srgbClr val="343F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0">
              <a:extLst>
                <a:ext uri="{FF2B5EF4-FFF2-40B4-BE49-F238E27FC236}">
                  <a16:creationId xmlns:a16="http://schemas.microsoft.com/office/drawing/2014/main" id="{455E3A6B-1EAD-4C04-BE1D-1F18DECA3946}"/>
                </a:ext>
              </a:extLst>
            </p:cNvPr>
            <p:cNvSpPr>
              <a:spLocks/>
            </p:cNvSpPr>
            <p:nvPr/>
          </p:nvSpPr>
          <p:spPr bwMode="auto">
            <a:xfrm>
              <a:off x="2920" y="637"/>
              <a:ext cx="1051" cy="632"/>
            </a:xfrm>
            <a:custGeom>
              <a:avLst/>
              <a:gdLst>
                <a:gd name="T0" fmla="*/ 444 w 444"/>
                <a:gd name="T1" fmla="*/ 90 h 267"/>
                <a:gd name="T2" fmla="*/ 419 w 444"/>
                <a:gd name="T3" fmla="*/ 203 h 267"/>
                <a:gd name="T4" fmla="*/ 325 w 444"/>
                <a:gd name="T5" fmla="*/ 248 h 267"/>
                <a:gd name="T6" fmla="*/ 158 w 444"/>
                <a:gd name="T7" fmla="*/ 248 h 267"/>
                <a:gd name="T8" fmla="*/ 25 w 444"/>
                <a:gd name="T9" fmla="*/ 202 h 267"/>
                <a:gd name="T10" fmla="*/ 0 w 444"/>
                <a:gd name="T11" fmla="*/ 202 h 267"/>
                <a:gd name="T12" fmla="*/ 73 w 444"/>
                <a:gd name="T13" fmla="*/ 86 h 267"/>
                <a:gd name="T14" fmla="*/ 299 w 444"/>
                <a:gd name="T15" fmla="*/ 3 h 267"/>
                <a:gd name="T16" fmla="*/ 432 w 444"/>
                <a:gd name="T17" fmla="*/ 58 h 267"/>
                <a:gd name="T18" fmla="*/ 444 w 444"/>
                <a:gd name="T19" fmla="*/ 9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267">
                  <a:moveTo>
                    <a:pt x="444" y="90"/>
                  </a:moveTo>
                  <a:cubicBezTo>
                    <a:pt x="419" y="203"/>
                    <a:pt x="419" y="203"/>
                    <a:pt x="419" y="203"/>
                  </a:cubicBezTo>
                  <a:cubicBezTo>
                    <a:pt x="419" y="203"/>
                    <a:pt x="383" y="232"/>
                    <a:pt x="325" y="248"/>
                  </a:cubicBezTo>
                  <a:cubicBezTo>
                    <a:pt x="267" y="264"/>
                    <a:pt x="227" y="267"/>
                    <a:pt x="158" y="248"/>
                  </a:cubicBezTo>
                  <a:cubicBezTo>
                    <a:pt x="88" y="229"/>
                    <a:pt x="42" y="204"/>
                    <a:pt x="25" y="202"/>
                  </a:cubicBezTo>
                  <a:cubicBezTo>
                    <a:pt x="9" y="200"/>
                    <a:pt x="0" y="202"/>
                    <a:pt x="0" y="202"/>
                  </a:cubicBezTo>
                  <a:cubicBezTo>
                    <a:pt x="0" y="202"/>
                    <a:pt x="9" y="144"/>
                    <a:pt x="73" y="86"/>
                  </a:cubicBezTo>
                  <a:cubicBezTo>
                    <a:pt x="138" y="29"/>
                    <a:pt x="226" y="5"/>
                    <a:pt x="299" y="3"/>
                  </a:cubicBezTo>
                  <a:cubicBezTo>
                    <a:pt x="372" y="0"/>
                    <a:pt x="426" y="47"/>
                    <a:pt x="432" y="58"/>
                  </a:cubicBezTo>
                  <a:cubicBezTo>
                    <a:pt x="439" y="69"/>
                    <a:pt x="444" y="90"/>
                    <a:pt x="444" y="90"/>
                  </a:cubicBezTo>
                  <a:close/>
                </a:path>
              </a:pathLst>
            </a:custGeom>
            <a:solidFill>
              <a:srgbClr val="343F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1">
              <a:extLst>
                <a:ext uri="{FF2B5EF4-FFF2-40B4-BE49-F238E27FC236}">
                  <a16:creationId xmlns:a16="http://schemas.microsoft.com/office/drawing/2014/main" id="{71C2629B-430E-4915-9781-AB00BF187C99}"/>
                </a:ext>
              </a:extLst>
            </p:cNvPr>
            <p:cNvSpPr>
              <a:spLocks/>
            </p:cNvSpPr>
            <p:nvPr/>
          </p:nvSpPr>
          <p:spPr bwMode="auto">
            <a:xfrm>
              <a:off x="2920" y="1061"/>
              <a:ext cx="1004" cy="208"/>
            </a:xfrm>
            <a:custGeom>
              <a:avLst/>
              <a:gdLst>
                <a:gd name="T0" fmla="*/ 424 w 424"/>
                <a:gd name="T1" fmla="*/ 0 h 88"/>
                <a:gd name="T2" fmla="*/ 261 w 424"/>
                <a:gd name="T3" fmla="*/ 58 h 88"/>
                <a:gd name="T4" fmla="*/ 73 w 424"/>
                <a:gd name="T5" fmla="*/ 13 h 88"/>
                <a:gd name="T6" fmla="*/ 0 w 424"/>
                <a:gd name="T7" fmla="*/ 23 h 88"/>
                <a:gd name="T8" fmla="*/ 25 w 424"/>
                <a:gd name="T9" fmla="*/ 23 h 88"/>
                <a:gd name="T10" fmla="*/ 158 w 424"/>
                <a:gd name="T11" fmla="*/ 69 h 88"/>
                <a:gd name="T12" fmla="*/ 325 w 424"/>
                <a:gd name="T13" fmla="*/ 69 h 88"/>
                <a:gd name="T14" fmla="*/ 419 w 424"/>
                <a:gd name="T15" fmla="*/ 24 h 88"/>
                <a:gd name="T16" fmla="*/ 424 w 424"/>
                <a:gd name="T17"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4" h="88">
                  <a:moveTo>
                    <a:pt x="424" y="0"/>
                  </a:moveTo>
                  <a:cubicBezTo>
                    <a:pt x="424" y="0"/>
                    <a:pt x="361" y="58"/>
                    <a:pt x="261" y="58"/>
                  </a:cubicBezTo>
                  <a:cubicBezTo>
                    <a:pt x="187" y="58"/>
                    <a:pt x="110" y="19"/>
                    <a:pt x="73" y="13"/>
                  </a:cubicBezTo>
                  <a:cubicBezTo>
                    <a:pt x="37" y="6"/>
                    <a:pt x="0" y="23"/>
                    <a:pt x="0" y="23"/>
                  </a:cubicBezTo>
                  <a:cubicBezTo>
                    <a:pt x="0" y="23"/>
                    <a:pt x="9" y="21"/>
                    <a:pt x="25" y="23"/>
                  </a:cubicBezTo>
                  <a:cubicBezTo>
                    <a:pt x="42" y="25"/>
                    <a:pt x="88" y="50"/>
                    <a:pt x="158" y="69"/>
                  </a:cubicBezTo>
                  <a:cubicBezTo>
                    <a:pt x="227" y="88"/>
                    <a:pt x="267" y="85"/>
                    <a:pt x="325" y="69"/>
                  </a:cubicBezTo>
                  <a:cubicBezTo>
                    <a:pt x="383" y="53"/>
                    <a:pt x="419" y="24"/>
                    <a:pt x="419" y="24"/>
                  </a:cubicBezTo>
                  <a:lnTo>
                    <a:pt x="424" y="0"/>
                  </a:lnTo>
                  <a:close/>
                </a:path>
              </a:pathLst>
            </a:custGeom>
            <a:solidFill>
              <a:srgbClr val="2830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2">
              <a:extLst>
                <a:ext uri="{FF2B5EF4-FFF2-40B4-BE49-F238E27FC236}">
                  <a16:creationId xmlns:a16="http://schemas.microsoft.com/office/drawing/2014/main" id="{1CDBF18B-F753-4753-B0F3-E79AB275C777}"/>
                </a:ext>
              </a:extLst>
            </p:cNvPr>
            <p:cNvSpPr>
              <a:spLocks/>
            </p:cNvSpPr>
            <p:nvPr/>
          </p:nvSpPr>
          <p:spPr bwMode="auto">
            <a:xfrm>
              <a:off x="2920" y="850"/>
              <a:ext cx="1051" cy="348"/>
            </a:xfrm>
            <a:custGeom>
              <a:avLst/>
              <a:gdLst>
                <a:gd name="T0" fmla="*/ 73 w 444"/>
                <a:gd name="T1" fmla="*/ 102 h 147"/>
                <a:gd name="T2" fmla="*/ 261 w 444"/>
                <a:gd name="T3" fmla="*/ 147 h 147"/>
                <a:gd name="T4" fmla="*/ 424 w 444"/>
                <a:gd name="T5" fmla="*/ 89 h 147"/>
                <a:gd name="T6" fmla="*/ 444 w 444"/>
                <a:gd name="T7" fmla="*/ 0 h 147"/>
                <a:gd name="T8" fmla="*/ 374 w 444"/>
                <a:gd name="T9" fmla="*/ 75 h 147"/>
                <a:gd name="T10" fmla="*/ 169 w 444"/>
                <a:gd name="T11" fmla="*/ 94 h 147"/>
                <a:gd name="T12" fmla="*/ 79 w 444"/>
                <a:gd name="T13" fmla="*/ 74 h 147"/>
                <a:gd name="T14" fmla="*/ 0 w 444"/>
                <a:gd name="T15" fmla="*/ 112 h 147"/>
                <a:gd name="T16" fmla="*/ 73 w 444"/>
                <a:gd name="T17" fmla="*/ 10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4" h="147">
                  <a:moveTo>
                    <a:pt x="73" y="102"/>
                  </a:moveTo>
                  <a:cubicBezTo>
                    <a:pt x="110" y="108"/>
                    <a:pt x="187" y="147"/>
                    <a:pt x="261" y="147"/>
                  </a:cubicBezTo>
                  <a:cubicBezTo>
                    <a:pt x="361" y="147"/>
                    <a:pt x="424" y="89"/>
                    <a:pt x="424" y="89"/>
                  </a:cubicBezTo>
                  <a:cubicBezTo>
                    <a:pt x="444" y="0"/>
                    <a:pt x="444" y="0"/>
                    <a:pt x="444" y="0"/>
                  </a:cubicBezTo>
                  <a:cubicBezTo>
                    <a:pt x="444" y="0"/>
                    <a:pt x="420" y="55"/>
                    <a:pt x="374" y="75"/>
                  </a:cubicBezTo>
                  <a:cubicBezTo>
                    <a:pt x="329" y="95"/>
                    <a:pt x="236" y="110"/>
                    <a:pt x="169" y="94"/>
                  </a:cubicBezTo>
                  <a:cubicBezTo>
                    <a:pt x="102" y="78"/>
                    <a:pt x="102" y="74"/>
                    <a:pt x="79" y="74"/>
                  </a:cubicBezTo>
                  <a:cubicBezTo>
                    <a:pt x="29" y="74"/>
                    <a:pt x="0" y="112"/>
                    <a:pt x="0" y="112"/>
                  </a:cubicBezTo>
                  <a:cubicBezTo>
                    <a:pt x="0" y="112"/>
                    <a:pt x="37" y="95"/>
                    <a:pt x="73" y="102"/>
                  </a:cubicBezTo>
                  <a:close/>
                </a:path>
              </a:pathLst>
            </a:custGeom>
            <a:solidFill>
              <a:srgbClr val="424F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3">
              <a:extLst>
                <a:ext uri="{FF2B5EF4-FFF2-40B4-BE49-F238E27FC236}">
                  <a16:creationId xmlns:a16="http://schemas.microsoft.com/office/drawing/2014/main" id="{558E5014-AC2A-4FD2-B85F-48C4C16AD7E9}"/>
                </a:ext>
              </a:extLst>
            </p:cNvPr>
            <p:cNvSpPr>
              <a:spLocks/>
            </p:cNvSpPr>
            <p:nvPr/>
          </p:nvSpPr>
          <p:spPr bwMode="auto">
            <a:xfrm>
              <a:off x="2894" y="696"/>
              <a:ext cx="1342" cy="590"/>
            </a:xfrm>
            <a:custGeom>
              <a:avLst/>
              <a:gdLst>
                <a:gd name="T0" fmla="*/ 567 w 567"/>
                <a:gd name="T1" fmla="*/ 61 h 249"/>
                <a:gd name="T2" fmla="*/ 284 w 567"/>
                <a:gd name="T3" fmla="*/ 0 h 249"/>
                <a:gd name="T4" fmla="*/ 0 w 567"/>
                <a:gd name="T5" fmla="*/ 61 h 249"/>
                <a:gd name="T6" fmla="*/ 0 w 567"/>
                <a:gd name="T7" fmla="*/ 187 h 249"/>
                <a:gd name="T8" fmla="*/ 284 w 567"/>
                <a:gd name="T9" fmla="*/ 249 h 249"/>
                <a:gd name="T10" fmla="*/ 567 w 567"/>
                <a:gd name="T11" fmla="*/ 187 h 249"/>
                <a:gd name="T12" fmla="*/ 567 w 567"/>
                <a:gd name="T13" fmla="*/ 61 h 249"/>
              </a:gdLst>
              <a:ahLst/>
              <a:cxnLst>
                <a:cxn ang="0">
                  <a:pos x="T0" y="T1"/>
                </a:cxn>
                <a:cxn ang="0">
                  <a:pos x="T2" y="T3"/>
                </a:cxn>
                <a:cxn ang="0">
                  <a:pos x="T4" y="T5"/>
                </a:cxn>
                <a:cxn ang="0">
                  <a:pos x="T6" y="T7"/>
                </a:cxn>
                <a:cxn ang="0">
                  <a:pos x="T8" y="T9"/>
                </a:cxn>
                <a:cxn ang="0">
                  <a:pos x="T10" y="T11"/>
                </a:cxn>
                <a:cxn ang="0">
                  <a:pos x="T12" y="T13"/>
                </a:cxn>
              </a:cxnLst>
              <a:rect l="0" t="0" r="r" b="b"/>
              <a:pathLst>
                <a:path w="567" h="249">
                  <a:moveTo>
                    <a:pt x="567" y="61"/>
                  </a:moveTo>
                  <a:cubicBezTo>
                    <a:pt x="567" y="27"/>
                    <a:pt x="440" y="0"/>
                    <a:pt x="284" y="0"/>
                  </a:cubicBezTo>
                  <a:cubicBezTo>
                    <a:pt x="127" y="0"/>
                    <a:pt x="0" y="27"/>
                    <a:pt x="0" y="61"/>
                  </a:cubicBezTo>
                  <a:cubicBezTo>
                    <a:pt x="0" y="187"/>
                    <a:pt x="0" y="187"/>
                    <a:pt x="0" y="187"/>
                  </a:cubicBezTo>
                  <a:cubicBezTo>
                    <a:pt x="0" y="221"/>
                    <a:pt x="127" y="249"/>
                    <a:pt x="284" y="249"/>
                  </a:cubicBezTo>
                  <a:cubicBezTo>
                    <a:pt x="440" y="249"/>
                    <a:pt x="567" y="221"/>
                    <a:pt x="567" y="187"/>
                  </a:cubicBezTo>
                  <a:lnTo>
                    <a:pt x="567" y="6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4">
              <a:extLst>
                <a:ext uri="{FF2B5EF4-FFF2-40B4-BE49-F238E27FC236}">
                  <a16:creationId xmlns:a16="http://schemas.microsoft.com/office/drawing/2014/main" id="{9C40BD85-0FD8-4C8D-B944-43E9E2EB51C2}"/>
                </a:ext>
              </a:extLst>
            </p:cNvPr>
            <p:cNvSpPr>
              <a:spLocks/>
            </p:cNvSpPr>
            <p:nvPr/>
          </p:nvSpPr>
          <p:spPr bwMode="auto">
            <a:xfrm>
              <a:off x="3561" y="696"/>
              <a:ext cx="675" cy="590"/>
            </a:xfrm>
            <a:custGeom>
              <a:avLst/>
              <a:gdLst>
                <a:gd name="T0" fmla="*/ 2 w 285"/>
                <a:gd name="T1" fmla="*/ 0 h 249"/>
                <a:gd name="T2" fmla="*/ 0 w 285"/>
                <a:gd name="T3" fmla="*/ 0 h 249"/>
                <a:gd name="T4" fmla="*/ 0 w 285"/>
                <a:gd name="T5" fmla="*/ 249 h 249"/>
                <a:gd name="T6" fmla="*/ 2 w 285"/>
                <a:gd name="T7" fmla="*/ 249 h 249"/>
                <a:gd name="T8" fmla="*/ 285 w 285"/>
                <a:gd name="T9" fmla="*/ 187 h 249"/>
                <a:gd name="T10" fmla="*/ 285 w 285"/>
                <a:gd name="T11" fmla="*/ 61 h 249"/>
                <a:gd name="T12" fmla="*/ 2 w 285"/>
                <a:gd name="T13" fmla="*/ 0 h 249"/>
              </a:gdLst>
              <a:ahLst/>
              <a:cxnLst>
                <a:cxn ang="0">
                  <a:pos x="T0" y="T1"/>
                </a:cxn>
                <a:cxn ang="0">
                  <a:pos x="T2" y="T3"/>
                </a:cxn>
                <a:cxn ang="0">
                  <a:pos x="T4" y="T5"/>
                </a:cxn>
                <a:cxn ang="0">
                  <a:pos x="T6" y="T7"/>
                </a:cxn>
                <a:cxn ang="0">
                  <a:pos x="T8" y="T9"/>
                </a:cxn>
                <a:cxn ang="0">
                  <a:pos x="T10" y="T11"/>
                </a:cxn>
                <a:cxn ang="0">
                  <a:pos x="T12" y="T13"/>
                </a:cxn>
              </a:cxnLst>
              <a:rect l="0" t="0" r="r" b="b"/>
              <a:pathLst>
                <a:path w="285" h="249">
                  <a:moveTo>
                    <a:pt x="2" y="0"/>
                  </a:moveTo>
                  <a:cubicBezTo>
                    <a:pt x="1" y="0"/>
                    <a:pt x="0" y="0"/>
                    <a:pt x="0" y="0"/>
                  </a:cubicBezTo>
                  <a:cubicBezTo>
                    <a:pt x="0" y="249"/>
                    <a:pt x="0" y="249"/>
                    <a:pt x="0" y="249"/>
                  </a:cubicBezTo>
                  <a:cubicBezTo>
                    <a:pt x="0" y="249"/>
                    <a:pt x="1" y="249"/>
                    <a:pt x="2" y="249"/>
                  </a:cubicBezTo>
                  <a:cubicBezTo>
                    <a:pt x="158" y="249"/>
                    <a:pt x="285" y="221"/>
                    <a:pt x="285" y="187"/>
                  </a:cubicBezTo>
                  <a:cubicBezTo>
                    <a:pt x="285" y="61"/>
                    <a:pt x="285" y="61"/>
                    <a:pt x="285" y="61"/>
                  </a:cubicBezTo>
                  <a:cubicBezTo>
                    <a:pt x="285" y="27"/>
                    <a:pt x="158" y="0"/>
                    <a:pt x="2" y="0"/>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5">
              <a:extLst>
                <a:ext uri="{FF2B5EF4-FFF2-40B4-BE49-F238E27FC236}">
                  <a16:creationId xmlns:a16="http://schemas.microsoft.com/office/drawing/2014/main" id="{28C78B9C-33DE-4273-A83A-BDC62E458F7C}"/>
                </a:ext>
              </a:extLst>
            </p:cNvPr>
            <p:cNvSpPr>
              <a:spLocks/>
            </p:cNvSpPr>
            <p:nvPr/>
          </p:nvSpPr>
          <p:spPr bwMode="auto">
            <a:xfrm>
              <a:off x="2487" y="372"/>
              <a:ext cx="2156" cy="866"/>
            </a:xfrm>
            <a:custGeom>
              <a:avLst/>
              <a:gdLst>
                <a:gd name="T0" fmla="*/ 1079 w 2156"/>
                <a:gd name="T1" fmla="*/ 0 h 866"/>
                <a:gd name="T2" fmla="*/ 0 w 2156"/>
                <a:gd name="T3" fmla="*/ 433 h 866"/>
                <a:gd name="T4" fmla="*/ 1079 w 2156"/>
                <a:gd name="T5" fmla="*/ 866 h 866"/>
                <a:gd name="T6" fmla="*/ 2156 w 2156"/>
                <a:gd name="T7" fmla="*/ 433 h 866"/>
                <a:gd name="T8" fmla="*/ 1079 w 2156"/>
                <a:gd name="T9" fmla="*/ 0 h 866"/>
              </a:gdLst>
              <a:ahLst/>
              <a:cxnLst>
                <a:cxn ang="0">
                  <a:pos x="T0" y="T1"/>
                </a:cxn>
                <a:cxn ang="0">
                  <a:pos x="T2" y="T3"/>
                </a:cxn>
                <a:cxn ang="0">
                  <a:pos x="T4" y="T5"/>
                </a:cxn>
                <a:cxn ang="0">
                  <a:pos x="T6" y="T7"/>
                </a:cxn>
                <a:cxn ang="0">
                  <a:pos x="T8" y="T9"/>
                </a:cxn>
              </a:cxnLst>
              <a:rect l="0" t="0" r="r" b="b"/>
              <a:pathLst>
                <a:path w="2156" h="866">
                  <a:moveTo>
                    <a:pt x="1079" y="0"/>
                  </a:moveTo>
                  <a:lnTo>
                    <a:pt x="0" y="433"/>
                  </a:lnTo>
                  <a:lnTo>
                    <a:pt x="1079" y="866"/>
                  </a:lnTo>
                  <a:lnTo>
                    <a:pt x="2156" y="433"/>
                  </a:lnTo>
                  <a:lnTo>
                    <a:pt x="107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
              <a:extLst>
                <a:ext uri="{FF2B5EF4-FFF2-40B4-BE49-F238E27FC236}">
                  <a16:creationId xmlns:a16="http://schemas.microsoft.com/office/drawing/2014/main" id="{1E757F01-512E-4CD4-8279-E62277B26020}"/>
                </a:ext>
              </a:extLst>
            </p:cNvPr>
            <p:cNvSpPr>
              <a:spLocks/>
            </p:cNvSpPr>
            <p:nvPr/>
          </p:nvSpPr>
          <p:spPr bwMode="auto">
            <a:xfrm>
              <a:off x="3561" y="372"/>
              <a:ext cx="1082" cy="836"/>
            </a:xfrm>
            <a:custGeom>
              <a:avLst/>
              <a:gdLst>
                <a:gd name="T0" fmla="*/ 0 w 1082"/>
                <a:gd name="T1" fmla="*/ 2 h 836"/>
                <a:gd name="T2" fmla="*/ 0 w 1082"/>
                <a:gd name="T3" fmla="*/ 836 h 836"/>
                <a:gd name="T4" fmla="*/ 1082 w 1082"/>
                <a:gd name="T5" fmla="*/ 433 h 836"/>
                <a:gd name="T6" fmla="*/ 5 w 1082"/>
                <a:gd name="T7" fmla="*/ 0 h 836"/>
                <a:gd name="T8" fmla="*/ 0 w 1082"/>
                <a:gd name="T9" fmla="*/ 2 h 836"/>
              </a:gdLst>
              <a:ahLst/>
              <a:cxnLst>
                <a:cxn ang="0">
                  <a:pos x="T0" y="T1"/>
                </a:cxn>
                <a:cxn ang="0">
                  <a:pos x="T2" y="T3"/>
                </a:cxn>
                <a:cxn ang="0">
                  <a:pos x="T4" y="T5"/>
                </a:cxn>
                <a:cxn ang="0">
                  <a:pos x="T6" y="T7"/>
                </a:cxn>
                <a:cxn ang="0">
                  <a:pos x="T8" y="T9"/>
                </a:cxn>
              </a:cxnLst>
              <a:rect l="0" t="0" r="r" b="b"/>
              <a:pathLst>
                <a:path w="1082" h="836">
                  <a:moveTo>
                    <a:pt x="0" y="2"/>
                  </a:moveTo>
                  <a:lnTo>
                    <a:pt x="0" y="836"/>
                  </a:lnTo>
                  <a:lnTo>
                    <a:pt x="1082" y="433"/>
                  </a:lnTo>
                  <a:lnTo>
                    <a:pt x="5" y="0"/>
                  </a:lnTo>
                  <a:lnTo>
                    <a:pt x="0" y="2"/>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8">
              <a:extLst>
                <a:ext uri="{FF2B5EF4-FFF2-40B4-BE49-F238E27FC236}">
                  <a16:creationId xmlns:a16="http://schemas.microsoft.com/office/drawing/2014/main" id="{C421C190-88AC-4B07-92C8-C0DFFDB74F67}"/>
                </a:ext>
              </a:extLst>
            </p:cNvPr>
            <p:cNvSpPr>
              <a:spLocks/>
            </p:cNvSpPr>
            <p:nvPr/>
          </p:nvSpPr>
          <p:spPr bwMode="auto">
            <a:xfrm>
              <a:off x="3545" y="739"/>
              <a:ext cx="615" cy="559"/>
            </a:xfrm>
            <a:custGeom>
              <a:avLst/>
              <a:gdLst>
                <a:gd name="T0" fmla="*/ 250 w 260"/>
                <a:gd name="T1" fmla="*/ 236 h 236"/>
                <a:gd name="T2" fmla="*/ 240 w 260"/>
                <a:gd name="T3" fmla="*/ 226 h 236"/>
                <a:gd name="T4" fmla="*/ 240 w 260"/>
                <a:gd name="T5" fmla="*/ 114 h 236"/>
                <a:gd name="T6" fmla="*/ 7 w 260"/>
                <a:gd name="T7" fmla="*/ 20 h 236"/>
                <a:gd name="T8" fmla="*/ 2 w 260"/>
                <a:gd name="T9" fmla="*/ 7 h 236"/>
                <a:gd name="T10" fmla="*/ 15 w 260"/>
                <a:gd name="T11" fmla="*/ 2 h 236"/>
                <a:gd name="T12" fmla="*/ 260 w 260"/>
                <a:gd name="T13" fmla="*/ 101 h 236"/>
                <a:gd name="T14" fmla="*/ 260 w 260"/>
                <a:gd name="T15" fmla="*/ 226 h 236"/>
                <a:gd name="T16" fmla="*/ 250 w 260"/>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 h="236">
                  <a:moveTo>
                    <a:pt x="250" y="236"/>
                  </a:moveTo>
                  <a:cubicBezTo>
                    <a:pt x="244" y="236"/>
                    <a:pt x="240" y="232"/>
                    <a:pt x="240" y="226"/>
                  </a:cubicBezTo>
                  <a:cubicBezTo>
                    <a:pt x="240" y="114"/>
                    <a:pt x="240" y="114"/>
                    <a:pt x="240" y="114"/>
                  </a:cubicBezTo>
                  <a:cubicBezTo>
                    <a:pt x="7" y="20"/>
                    <a:pt x="7" y="20"/>
                    <a:pt x="7" y="20"/>
                  </a:cubicBezTo>
                  <a:cubicBezTo>
                    <a:pt x="2" y="18"/>
                    <a:pt x="0" y="12"/>
                    <a:pt x="2" y="7"/>
                  </a:cubicBezTo>
                  <a:cubicBezTo>
                    <a:pt x="4" y="2"/>
                    <a:pt x="10" y="0"/>
                    <a:pt x="15" y="2"/>
                  </a:cubicBezTo>
                  <a:cubicBezTo>
                    <a:pt x="260" y="101"/>
                    <a:pt x="260" y="101"/>
                    <a:pt x="260" y="101"/>
                  </a:cubicBezTo>
                  <a:cubicBezTo>
                    <a:pt x="260" y="226"/>
                    <a:pt x="260" y="226"/>
                    <a:pt x="260" y="226"/>
                  </a:cubicBezTo>
                  <a:cubicBezTo>
                    <a:pt x="260" y="232"/>
                    <a:pt x="255" y="236"/>
                    <a:pt x="250" y="236"/>
                  </a:cubicBezTo>
                  <a:close/>
                </a:path>
              </a:pathLst>
            </a:custGeom>
            <a:solidFill>
              <a:srgbClr val="FFB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9">
              <a:extLst>
                <a:ext uri="{FF2B5EF4-FFF2-40B4-BE49-F238E27FC236}">
                  <a16:creationId xmlns:a16="http://schemas.microsoft.com/office/drawing/2014/main" id="{CA83B57C-D2B9-432A-8199-5008EC523255}"/>
                </a:ext>
              </a:extLst>
            </p:cNvPr>
            <p:cNvSpPr>
              <a:spLocks/>
            </p:cNvSpPr>
            <p:nvPr/>
          </p:nvSpPr>
          <p:spPr bwMode="auto">
            <a:xfrm>
              <a:off x="3545" y="756"/>
              <a:ext cx="592" cy="542"/>
            </a:xfrm>
            <a:custGeom>
              <a:avLst/>
              <a:gdLst>
                <a:gd name="T0" fmla="*/ 2 w 250"/>
                <a:gd name="T1" fmla="*/ 0 h 229"/>
                <a:gd name="T2" fmla="*/ 2 w 250"/>
                <a:gd name="T3" fmla="*/ 0 h 229"/>
                <a:gd name="T4" fmla="*/ 7 w 250"/>
                <a:gd name="T5" fmla="*/ 13 h 229"/>
                <a:gd name="T6" fmla="*/ 240 w 250"/>
                <a:gd name="T7" fmla="*/ 107 h 229"/>
                <a:gd name="T8" fmla="*/ 240 w 250"/>
                <a:gd name="T9" fmla="*/ 219 h 229"/>
                <a:gd name="T10" fmla="*/ 250 w 250"/>
                <a:gd name="T11" fmla="*/ 229 h 229"/>
                <a:gd name="T12" fmla="*/ 250 w 250"/>
                <a:gd name="T13" fmla="*/ 219 h 229"/>
                <a:gd name="T14" fmla="*/ 250 w 250"/>
                <a:gd name="T15" fmla="*/ 101 h 229"/>
                <a:gd name="T16" fmla="*/ 11 w 250"/>
                <a:gd name="T17" fmla="*/ 4 h 229"/>
                <a:gd name="T18" fmla="*/ 2 w 250"/>
                <a:gd name="T19"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229">
                  <a:moveTo>
                    <a:pt x="2" y="0"/>
                  </a:moveTo>
                  <a:cubicBezTo>
                    <a:pt x="2" y="0"/>
                    <a:pt x="2" y="0"/>
                    <a:pt x="2" y="0"/>
                  </a:cubicBezTo>
                  <a:cubicBezTo>
                    <a:pt x="0" y="5"/>
                    <a:pt x="2" y="11"/>
                    <a:pt x="7" y="13"/>
                  </a:cubicBezTo>
                  <a:cubicBezTo>
                    <a:pt x="240" y="107"/>
                    <a:pt x="240" y="107"/>
                    <a:pt x="240" y="107"/>
                  </a:cubicBezTo>
                  <a:cubicBezTo>
                    <a:pt x="240" y="219"/>
                    <a:pt x="240" y="219"/>
                    <a:pt x="240" y="219"/>
                  </a:cubicBezTo>
                  <a:cubicBezTo>
                    <a:pt x="240" y="225"/>
                    <a:pt x="244" y="229"/>
                    <a:pt x="250" y="229"/>
                  </a:cubicBezTo>
                  <a:cubicBezTo>
                    <a:pt x="250" y="219"/>
                    <a:pt x="250" y="219"/>
                    <a:pt x="250" y="219"/>
                  </a:cubicBezTo>
                  <a:cubicBezTo>
                    <a:pt x="250" y="101"/>
                    <a:pt x="250" y="101"/>
                    <a:pt x="250" y="101"/>
                  </a:cubicBezTo>
                  <a:cubicBezTo>
                    <a:pt x="11" y="4"/>
                    <a:pt x="11" y="4"/>
                    <a:pt x="11" y="4"/>
                  </a:cubicBezTo>
                  <a:lnTo>
                    <a:pt x="2" y="0"/>
                  </a:lnTo>
                  <a:close/>
                </a:path>
              </a:pathLst>
            </a:custGeom>
            <a:solidFill>
              <a:srgbClr val="E2A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0">
              <a:extLst>
                <a:ext uri="{FF2B5EF4-FFF2-40B4-BE49-F238E27FC236}">
                  <a16:creationId xmlns:a16="http://schemas.microsoft.com/office/drawing/2014/main" id="{87D8224C-6A35-40C9-83BE-AF1189B8B6BE}"/>
                </a:ext>
              </a:extLst>
            </p:cNvPr>
            <p:cNvSpPr>
              <a:spLocks/>
            </p:cNvSpPr>
            <p:nvPr/>
          </p:nvSpPr>
          <p:spPr bwMode="auto">
            <a:xfrm>
              <a:off x="4073" y="1222"/>
              <a:ext cx="151" cy="237"/>
            </a:xfrm>
            <a:custGeom>
              <a:avLst/>
              <a:gdLst>
                <a:gd name="T0" fmla="*/ 26 w 64"/>
                <a:gd name="T1" fmla="*/ 0 h 100"/>
                <a:gd name="T2" fmla="*/ 0 w 64"/>
                <a:gd name="T3" fmla="*/ 31 h 100"/>
                <a:gd name="T4" fmla="*/ 16 w 64"/>
                <a:gd name="T5" fmla="*/ 77 h 100"/>
                <a:gd name="T6" fmla="*/ 5 w 64"/>
                <a:gd name="T7" fmla="*/ 100 h 100"/>
                <a:gd name="T8" fmla="*/ 57 w 64"/>
                <a:gd name="T9" fmla="*/ 49 h 100"/>
                <a:gd name="T10" fmla="*/ 26 w 64"/>
                <a:gd name="T11" fmla="*/ 0 h 100"/>
              </a:gdLst>
              <a:ahLst/>
              <a:cxnLst>
                <a:cxn ang="0">
                  <a:pos x="T0" y="T1"/>
                </a:cxn>
                <a:cxn ang="0">
                  <a:pos x="T2" y="T3"/>
                </a:cxn>
                <a:cxn ang="0">
                  <a:pos x="T4" y="T5"/>
                </a:cxn>
                <a:cxn ang="0">
                  <a:pos x="T6" y="T7"/>
                </a:cxn>
                <a:cxn ang="0">
                  <a:pos x="T8" y="T9"/>
                </a:cxn>
                <a:cxn ang="0">
                  <a:pos x="T10" y="T11"/>
                </a:cxn>
              </a:cxnLst>
              <a:rect l="0" t="0" r="r" b="b"/>
              <a:pathLst>
                <a:path w="64" h="100">
                  <a:moveTo>
                    <a:pt x="26" y="0"/>
                  </a:moveTo>
                  <a:cubicBezTo>
                    <a:pt x="17" y="0"/>
                    <a:pt x="0" y="7"/>
                    <a:pt x="0" y="31"/>
                  </a:cubicBezTo>
                  <a:cubicBezTo>
                    <a:pt x="0" y="55"/>
                    <a:pt x="13" y="62"/>
                    <a:pt x="16" y="77"/>
                  </a:cubicBezTo>
                  <a:cubicBezTo>
                    <a:pt x="18" y="93"/>
                    <a:pt x="5" y="100"/>
                    <a:pt x="5" y="100"/>
                  </a:cubicBezTo>
                  <a:cubicBezTo>
                    <a:pt x="5" y="100"/>
                    <a:pt x="49" y="84"/>
                    <a:pt x="57" y="49"/>
                  </a:cubicBezTo>
                  <a:cubicBezTo>
                    <a:pt x="64" y="14"/>
                    <a:pt x="35" y="0"/>
                    <a:pt x="26" y="0"/>
                  </a:cubicBezTo>
                  <a:close/>
                </a:path>
              </a:pathLst>
            </a:custGeom>
            <a:solidFill>
              <a:srgbClr val="FFB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1">
              <a:extLst>
                <a:ext uri="{FF2B5EF4-FFF2-40B4-BE49-F238E27FC236}">
                  <a16:creationId xmlns:a16="http://schemas.microsoft.com/office/drawing/2014/main" id="{78A57729-A95E-4BCF-9B90-2187CA27D6FE}"/>
                </a:ext>
              </a:extLst>
            </p:cNvPr>
            <p:cNvSpPr>
              <a:spLocks/>
            </p:cNvSpPr>
            <p:nvPr/>
          </p:nvSpPr>
          <p:spPr bwMode="auto">
            <a:xfrm>
              <a:off x="4085" y="1222"/>
              <a:ext cx="139" cy="237"/>
            </a:xfrm>
            <a:custGeom>
              <a:avLst/>
              <a:gdLst>
                <a:gd name="T0" fmla="*/ 21 w 59"/>
                <a:gd name="T1" fmla="*/ 0 h 100"/>
                <a:gd name="T2" fmla="*/ 37 w 59"/>
                <a:gd name="T3" fmla="*/ 49 h 100"/>
                <a:gd name="T4" fmla="*/ 0 w 59"/>
                <a:gd name="T5" fmla="*/ 100 h 100"/>
                <a:gd name="T6" fmla="*/ 52 w 59"/>
                <a:gd name="T7" fmla="*/ 49 h 100"/>
                <a:gd name="T8" fmla="*/ 21 w 59"/>
                <a:gd name="T9" fmla="*/ 0 h 100"/>
              </a:gdLst>
              <a:ahLst/>
              <a:cxnLst>
                <a:cxn ang="0">
                  <a:pos x="T0" y="T1"/>
                </a:cxn>
                <a:cxn ang="0">
                  <a:pos x="T2" y="T3"/>
                </a:cxn>
                <a:cxn ang="0">
                  <a:pos x="T4" y="T5"/>
                </a:cxn>
                <a:cxn ang="0">
                  <a:pos x="T6" y="T7"/>
                </a:cxn>
                <a:cxn ang="0">
                  <a:pos x="T8" y="T9"/>
                </a:cxn>
              </a:cxnLst>
              <a:rect l="0" t="0" r="r" b="b"/>
              <a:pathLst>
                <a:path w="59" h="100">
                  <a:moveTo>
                    <a:pt x="21" y="0"/>
                  </a:moveTo>
                  <a:cubicBezTo>
                    <a:pt x="30" y="0"/>
                    <a:pt x="44" y="14"/>
                    <a:pt x="37" y="49"/>
                  </a:cubicBezTo>
                  <a:cubicBezTo>
                    <a:pt x="29" y="84"/>
                    <a:pt x="0" y="100"/>
                    <a:pt x="0" y="100"/>
                  </a:cubicBezTo>
                  <a:cubicBezTo>
                    <a:pt x="0" y="100"/>
                    <a:pt x="44" y="84"/>
                    <a:pt x="52" y="49"/>
                  </a:cubicBezTo>
                  <a:cubicBezTo>
                    <a:pt x="59" y="14"/>
                    <a:pt x="30" y="0"/>
                    <a:pt x="21" y="0"/>
                  </a:cubicBezTo>
                  <a:close/>
                </a:path>
              </a:pathLst>
            </a:custGeom>
            <a:solidFill>
              <a:srgbClr val="E2A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0" name="Freeform 118">
            <a:extLst>
              <a:ext uri="{FF2B5EF4-FFF2-40B4-BE49-F238E27FC236}">
                <a16:creationId xmlns:a16="http://schemas.microsoft.com/office/drawing/2014/main" id="{428B1718-193C-402D-823A-05A42E01DDA9}"/>
              </a:ext>
            </a:extLst>
          </p:cNvPr>
          <p:cNvSpPr>
            <a:spLocks noEditPoints="1"/>
          </p:cNvSpPr>
          <p:nvPr/>
        </p:nvSpPr>
        <p:spPr bwMode="auto">
          <a:xfrm>
            <a:off x="8026064" y="2294154"/>
            <a:ext cx="545247" cy="413817"/>
          </a:xfrm>
          <a:custGeom>
            <a:avLst/>
            <a:gdLst>
              <a:gd name="T0" fmla="*/ 0 w 307"/>
              <a:gd name="T1" fmla="*/ 174 h 233"/>
              <a:gd name="T2" fmla="*/ 117 w 307"/>
              <a:gd name="T3" fmla="*/ 174 h 233"/>
              <a:gd name="T4" fmla="*/ 58 w 307"/>
              <a:gd name="T5" fmla="*/ 222 h 233"/>
              <a:gd name="T6" fmla="*/ 58 w 307"/>
              <a:gd name="T7" fmla="*/ 127 h 233"/>
              <a:gd name="T8" fmla="*/ 58 w 307"/>
              <a:gd name="T9" fmla="*/ 222 h 233"/>
              <a:gd name="T10" fmla="*/ 249 w 307"/>
              <a:gd name="T11" fmla="*/ 146 h 233"/>
              <a:gd name="T12" fmla="*/ 215 w 307"/>
              <a:gd name="T13" fmla="*/ 180 h 233"/>
              <a:gd name="T14" fmla="*/ 249 w 307"/>
              <a:gd name="T15" fmla="*/ 134 h 233"/>
              <a:gd name="T16" fmla="*/ 64 w 307"/>
              <a:gd name="T17" fmla="*/ 140 h 233"/>
              <a:gd name="T18" fmla="*/ 30 w 307"/>
              <a:gd name="T19" fmla="*/ 174 h 233"/>
              <a:gd name="T20" fmla="*/ 18 w 307"/>
              <a:gd name="T21" fmla="*/ 174 h 233"/>
              <a:gd name="T22" fmla="*/ 64 w 307"/>
              <a:gd name="T23" fmla="*/ 140 h 233"/>
              <a:gd name="T24" fmla="*/ 190 w 307"/>
              <a:gd name="T25" fmla="*/ 174 h 233"/>
              <a:gd name="T26" fmla="*/ 307 w 307"/>
              <a:gd name="T27" fmla="*/ 174 h 233"/>
              <a:gd name="T28" fmla="*/ 249 w 307"/>
              <a:gd name="T29" fmla="*/ 222 h 233"/>
              <a:gd name="T30" fmla="*/ 249 w 307"/>
              <a:gd name="T31" fmla="*/ 127 h 233"/>
              <a:gd name="T32" fmla="*/ 249 w 307"/>
              <a:gd name="T33" fmla="*/ 222 h 233"/>
              <a:gd name="T34" fmla="*/ 168 w 307"/>
              <a:gd name="T35" fmla="*/ 27 h 233"/>
              <a:gd name="T36" fmla="*/ 220 w 307"/>
              <a:gd name="T37" fmla="*/ 9 h 233"/>
              <a:gd name="T38" fmla="*/ 237 w 307"/>
              <a:gd name="T39" fmla="*/ 41 h 233"/>
              <a:gd name="T40" fmla="*/ 172 w 307"/>
              <a:gd name="T41" fmla="*/ 46 h 233"/>
              <a:gd name="T42" fmla="*/ 70 w 307"/>
              <a:gd name="T43" fmla="*/ 41 h 233"/>
              <a:gd name="T44" fmla="*/ 87 w 307"/>
              <a:gd name="T45" fmla="*/ 9 h 233"/>
              <a:gd name="T46" fmla="*/ 139 w 307"/>
              <a:gd name="T47" fmla="*/ 27 h 233"/>
              <a:gd name="T48" fmla="*/ 100 w 307"/>
              <a:gd name="T49" fmla="*/ 35 h 233"/>
              <a:gd name="T50" fmla="*/ 284 w 307"/>
              <a:gd name="T51" fmla="*/ 121 h 233"/>
              <a:gd name="T52" fmla="*/ 207 w 307"/>
              <a:gd name="T53" fmla="*/ 41 h 233"/>
              <a:gd name="T54" fmla="*/ 154 w 307"/>
              <a:gd name="T55" fmla="*/ 49 h 233"/>
              <a:gd name="T56" fmla="*/ 100 w 307"/>
              <a:gd name="T57" fmla="*/ 41 h 233"/>
              <a:gd name="T58" fmla="*/ 23 w 307"/>
              <a:gd name="T59" fmla="*/ 121 h 233"/>
              <a:gd name="T60" fmla="*/ 122 w 307"/>
              <a:gd name="T61" fmla="*/ 174 h 233"/>
              <a:gd name="T62" fmla="*/ 137 w 307"/>
              <a:gd name="T63" fmla="*/ 185 h 233"/>
              <a:gd name="T64" fmla="*/ 170 w 307"/>
              <a:gd name="T65" fmla="*/ 185 h 233"/>
              <a:gd name="T66" fmla="*/ 185 w 307"/>
              <a:gd name="T67" fmla="*/ 174 h 233"/>
              <a:gd name="T68" fmla="*/ 154 w 307"/>
              <a:gd name="T69" fmla="*/ 184 h 233"/>
              <a:gd name="T70" fmla="*/ 154 w 307"/>
              <a:gd name="T71" fmla="*/ 141 h 233"/>
              <a:gd name="T72" fmla="*/ 154 w 307"/>
              <a:gd name="T73" fmla="*/ 18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7" h="233">
                <a:moveTo>
                  <a:pt x="58" y="116"/>
                </a:moveTo>
                <a:cubicBezTo>
                  <a:pt x="26" y="116"/>
                  <a:pt x="0" y="142"/>
                  <a:pt x="0" y="174"/>
                </a:cubicBezTo>
                <a:cubicBezTo>
                  <a:pt x="0" y="207"/>
                  <a:pt x="26" y="233"/>
                  <a:pt x="58" y="233"/>
                </a:cubicBezTo>
                <a:cubicBezTo>
                  <a:pt x="91" y="233"/>
                  <a:pt x="117" y="207"/>
                  <a:pt x="117" y="174"/>
                </a:cubicBezTo>
                <a:cubicBezTo>
                  <a:pt x="117" y="142"/>
                  <a:pt x="91" y="116"/>
                  <a:pt x="58" y="116"/>
                </a:cubicBezTo>
                <a:close/>
                <a:moveTo>
                  <a:pt x="58" y="222"/>
                </a:moveTo>
                <a:cubicBezTo>
                  <a:pt x="32" y="222"/>
                  <a:pt x="11" y="200"/>
                  <a:pt x="11" y="174"/>
                </a:cubicBezTo>
                <a:cubicBezTo>
                  <a:pt x="11" y="148"/>
                  <a:pt x="32" y="127"/>
                  <a:pt x="58" y="127"/>
                </a:cubicBezTo>
                <a:cubicBezTo>
                  <a:pt x="84" y="127"/>
                  <a:pt x="106" y="148"/>
                  <a:pt x="106" y="174"/>
                </a:cubicBezTo>
                <a:cubicBezTo>
                  <a:pt x="106" y="200"/>
                  <a:pt x="84" y="222"/>
                  <a:pt x="58" y="222"/>
                </a:cubicBezTo>
                <a:close/>
                <a:moveTo>
                  <a:pt x="254" y="140"/>
                </a:moveTo>
                <a:cubicBezTo>
                  <a:pt x="254" y="143"/>
                  <a:pt x="252" y="146"/>
                  <a:pt x="249" y="146"/>
                </a:cubicBezTo>
                <a:cubicBezTo>
                  <a:pt x="233" y="146"/>
                  <a:pt x="220" y="159"/>
                  <a:pt x="220" y="174"/>
                </a:cubicBezTo>
                <a:cubicBezTo>
                  <a:pt x="220" y="177"/>
                  <a:pt x="218" y="180"/>
                  <a:pt x="215" y="180"/>
                </a:cubicBezTo>
                <a:cubicBezTo>
                  <a:pt x="211" y="180"/>
                  <a:pt x="209" y="177"/>
                  <a:pt x="209" y="174"/>
                </a:cubicBezTo>
                <a:cubicBezTo>
                  <a:pt x="209" y="152"/>
                  <a:pt x="227" y="134"/>
                  <a:pt x="249" y="134"/>
                </a:cubicBezTo>
                <a:cubicBezTo>
                  <a:pt x="252" y="134"/>
                  <a:pt x="254" y="137"/>
                  <a:pt x="254" y="140"/>
                </a:cubicBezTo>
                <a:close/>
                <a:moveTo>
                  <a:pt x="64" y="140"/>
                </a:moveTo>
                <a:cubicBezTo>
                  <a:pt x="64" y="143"/>
                  <a:pt x="61" y="146"/>
                  <a:pt x="58" y="146"/>
                </a:cubicBezTo>
                <a:cubicBezTo>
                  <a:pt x="42" y="146"/>
                  <a:pt x="30" y="159"/>
                  <a:pt x="30" y="174"/>
                </a:cubicBezTo>
                <a:cubicBezTo>
                  <a:pt x="30" y="177"/>
                  <a:pt x="27" y="180"/>
                  <a:pt x="24" y="180"/>
                </a:cubicBezTo>
                <a:cubicBezTo>
                  <a:pt x="21" y="180"/>
                  <a:pt x="18" y="177"/>
                  <a:pt x="18" y="174"/>
                </a:cubicBezTo>
                <a:cubicBezTo>
                  <a:pt x="18" y="152"/>
                  <a:pt x="36" y="134"/>
                  <a:pt x="58" y="134"/>
                </a:cubicBezTo>
                <a:cubicBezTo>
                  <a:pt x="61" y="134"/>
                  <a:pt x="64" y="137"/>
                  <a:pt x="64" y="140"/>
                </a:cubicBezTo>
                <a:close/>
                <a:moveTo>
                  <a:pt x="249" y="116"/>
                </a:moveTo>
                <a:cubicBezTo>
                  <a:pt x="217" y="116"/>
                  <a:pt x="190" y="142"/>
                  <a:pt x="190" y="174"/>
                </a:cubicBezTo>
                <a:cubicBezTo>
                  <a:pt x="190" y="207"/>
                  <a:pt x="217" y="233"/>
                  <a:pt x="249" y="233"/>
                </a:cubicBezTo>
                <a:cubicBezTo>
                  <a:pt x="281" y="233"/>
                  <a:pt x="307" y="207"/>
                  <a:pt x="307" y="174"/>
                </a:cubicBezTo>
                <a:cubicBezTo>
                  <a:pt x="307" y="142"/>
                  <a:pt x="281" y="116"/>
                  <a:pt x="249" y="116"/>
                </a:cubicBezTo>
                <a:close/>
                <a:moveTo>
                  <a:pt x="249" y="222"/>
                </a:moveTo>
                <a:cubicBezTo>
                  <a:pt x="223" y="222"/>
                  <a:pt x="201" y="200"/>
                  <a:pt x="201" y="174"/>
                </a:cubicBezTo>
                <a:cubicBezTo>
                  <a:pt x="201" y="148"/>
                  <a:pt x="223" y="127"/>
                  <a:pt x="249" y="127"/>
                </a:cubicBezTo>
                <a:cubicBezTo>
                  <a:pt x="275" y="127"/>
                  <a:pt x="296" y="148"/>
                  <a:pt x="296" y="174"/>
                </a:cubicBezTo>
                <a:cubicBezTo>
                  <a:pt x="296" y="200"/>
                  <a:pt x="275" y="222"/>
                  <a:pt x="249" y="222"/>
                </a:cubicBezTo>
                <a:close/>
                <a:moveTo>
                  <a:pt x="172" y="46"/>
                </a:moveTo>
                <a:cubicBezTo>
                  <a:pt x="168" y="27"/>
                  <a:pt x="168" y="27"/>
                  <a:pt x="168" y="27"/>
                </a:cubicBezTo>
                <a:cubicBezTo>
                  <a:pt x="168" y="27"/>
                  <a:pt x="169" y="9"/>
                  <a:pt x="193" y="3"/>
                </a:cubicBezTo>
                <a:cubicBezTo>
                  <a:pt x="208" y="0"/>
                  <a:pt x="220" y="9"/>
                  <a:pt x="220" y="9"/>
                </a:cubicBezTo>
                <a:cubicBezTo>
                  <a:pt x="220" y="9"/>
                  <a:pt x="234" y="33"/>
                  <a:pt x="236" y="38"/>
                </a:cubicBezTo>
                <a:cubicBezTo>
                  <a:pt x="237" y="39"/>
                  <a:pt x="237" y="40"/>
                  <a:pt x="237" y="41"/>
                </a:cubicBezTo>
                <a:cubicBezTo>
                  <a:pt x="230" y="38"/>
                  <a:pt x="220" y="35"/>
                  <a:pt x="207" y="35"/>
                </a:cubicBezTo>
                <a:cubicBezTo>
                  <a:pt x="192" y="35"/>
                  <a:pt x="179" y="41"/>
                  <a:pt x="172" y="46"/>
                </a:cubicBezTo>
                <a:close/>
                <a:moveTo>
                  <a:pt x="100" y="35"/>
                </a:moveTo>
                <a:cubicBezTo>
                  <a:pt x="87" y="35"/>
                  <a:pt x="77" y="38"/>
                  <a:pt x="70" y="41"/>
                </a:cubicBezTo>
                <a:cubicBezTo>
                  <a:pt x="70" y="40"/>
                  <a:pt x="70" y="39"/>
                  <a:pt x="71" y="38"/>
                </a:cubicBezTo>
                <a:cubicBezTo>
                  <a:pt x="73" y="33"/>
                  <a:pt x="87" y="9"/>
                  <a:pt x="87" y="9"/>
                </a:cubicBezTo>
                <a:cubicBezTo>
                  <a:pt x="87" y="9"/>
                  <a:pt x="100" y="0"/>
                  <a:pt x="114" y="3"/>
                </a:cubicBezTo>
                <a:cubicBezTo>
                  <a:pt x="138" y="9"/>
                  <a:pt x="139" y="27"/>
                  <a:pt x="139" y="27"/>
                </a:cubicBezTo>
                <a:cubicBezTo>
                  <a:pt x="135" y="46"/>
                  <a:pt x="135" y="46"/>
                  <a:pt x="135" y="46"/>
                </a:cubicBezTo>
                <a:cubicBezTo>
                  <a:pt x="128" y="41"/>
                  <a:pt x="116" y="35"/>
                  <a:pt x="100" y="35"/>
                </a:cubicBezTo>
                <a:close/>
                <a:moveTo>
                  <a:pt x="249" y="110"/>
                </a:moveTo>
                <a:cubicBezTo>
                  <a:pt x="262" y="110"/>
                  <a:pt x="274" y="114"/>
                  <a:pt x="284" y="121"/>
                </a:cubicBezTo>
                <a:cubicBezTo>
                  <a:pt x="245" y="51"/>
                  <a:pt x="245" y="51"/>
                  <a:pt x="245" y="51"/>
                </a:cubicBezTo>
                <a:cubicBezTo>
                  <a:pt x="245" y="51"/>
                  <a:pt x="230" y="41"/>
                  <a:pt x="207" y="41"/>
                </a:cubicBezTo>
                <a:cubicBezTo>
                  <a:pt x="185" y="41"/>
                  <a:pt x="170" y="55"/>
                  <a:pt x="170" y="55"/>
                </a:cubicBezTo>
                <a:cubicBezTo>
                  <a:pt x="170" y="55"/>
                  <a:pt x="164" y="49"/>
                  <a:pt x="154" y="49"/>
                </a:cubicBezTo>
                <a:cubicBezTo>
                  <a:pt x="143" y="49"/>
                  <a:pt x="137" y="55"/>
                  <a:pt x="137" y="55"/>
                </a:cubicBezTo>
                <a:cubicBezTo>
                  <a:pt x="137" y="55"/>
                  <a:pt x="122" y="41"/>
                  <a:pt x="100" y="41"/>
                </a:cubicBezTo>
                <a:cubicBezTo>
                  <a:pt x="77" y="41"/>
                  <a:pt x="62" y="51"/>
                  <a:pt x="62" y="51"/>
                </a:cubicBezTo>
                <a:cubicBezTo>
                  <a:pt x="23" y="121"/>
                  <a:pt x="23" y="121"/>
                  <a:pt x="23" y="121"/>
                </a:cubicBezTo>
                <a:cubicBezTo>
                  <a:pt x="33" y="114"/>
                  <a:pt x="45" y="110"/>
                  <a:pt x="58" y="110"/>
                </a:cubicBezTo>
                <a:cubicBezTo>
                  <a:pt x="94" y="110"/>
                  <a:pt x="122" y="139"/>
                  <a:pt x="122" y="174"/>
                </a:cubicBezTo>
                <a:cubicBezTo>
                  <a:pt x="122" y="179"/>
                  <a:pt x="122" y="183"/>
                  <a:pt x="121" y="188"/>
                </a:cubicBezTo>
                <a:cubicBezTo>
                  <a:pt x="126" y="187"/>
                  <a:pt x="131" y="186"/>
                  <a:pt x="137" y="185"/>
                </a:cubicBezTo>
                <a:cubicBezTo>
                  <a:pt x="142" y="189"/>
                  <a:pt x="147" y="191"/>
                  <a:pt x="154" y="191"/>
                </a:cubicBezTo>
                <a:cubicBezTo>
                  <a:pt x="160" y="191"/>
                  <a:pt x="165" y="189"/>
                  <a:pt x="170" y="185"/>
                </a:cubicBezTo>
                <a:cubicBezTo>
                  <a:pt x="176" y="186"/>
                  <a:pt x="181" y="187"/>
                  <a:pt x="186" y="188"/>
                </a:cubicBezTo>
                <a:cubicBezTo>
                  <a:pt x="185" y="183"/>
                  <a:pt x="185" y="179"/>
                  <a:pt x="185" y="174"/>
                </a:cubicBezTo>
                <a:cubicBezTo>
                  <a:pt x="185" y="139"/>
                  <a:pt x="213" y="110"/>
                  <a:pt x="249" y="110"/>
                </a:cubicBezTo>
                <a:close/>
                <a:moveTo>
                  <a:pt x="154" y="184"/>
                </a:moveTo>
                <a:cubicBezTo>
                  <a:pt x="142" y="184"/>
                  <a:pt x="132" y="174"/>
                  <a:pt x="132" y="162"/>
                </a:cubicBezTo>
                <a:cubicBezTo>
                  <a:pt x="132" y="151"/>
                  <a:pt x="142" y="141"/>
                  <a:pt x="154" y="141"/>
                </a:cubicBezTo>
                <a:cubicBezTo>
                  <a:pt x="165" y="141"/>
                  <a:pt x="175" y="151"/>
                  <a:pt x="175" y="162"/>
                </a:cubicBezTo>
                <a:cubicBezTo>
                  <a:pt x="175" y="174"/>
                  <a:pt x="165" y="184"/>
                  <a:pt x="154" y="1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19">
            <a:extLst>
              <a:ext uri="{FF2B5EF4-FFF2-40B4-BE49-F238E27FC236}">
                <a16:creationId xmlns:a16="http://schemas.microsoft.com/office/drawing/2014/main" id="{BF671766-B44A-442A-9420-7502A1240909}"/>
              </a:ext>
            </a:extLst>
          </p:cNvPr>
          <p:cNvSpPr>
            <a:spLocks noEditPoints="1"/>
          </p:cNvSpPr>
          <p:nvPr/>
        </p:nvSpPr>
        <p:spPr bwMode="auto">
          <a:xfrm>
            <a:off x="8638050" y="4526433"/>
            <a:ext cx="296571" cy="457067"/>
          </a:xfrm>
          <a:custGeom>
            <a:avLst/>
            <a:gdLst>
              <a:gd name="T0" fmla="*/ 108 w 108"/>
              <a:gd name="T1" fmla="*/ 53 h 166"/>
              <a:gd name="T2" fmla="*/ 94 w 108"/>
              <a:gd name="T3" fmla="*/ 90 h 166"/>
              <a:gd name="T4" fmla="*/ 77 w 108"/>
              <a:gd name="T5" fmla="*/ 123 h 166"/>
              <a:gd name="T6" fmla="*/ 32 w 108"/>
              <a:gd name="T7" fmla="*/ 123 h 166"/>
              <a:gd name="T8" fmla="*/ 15 w 108"/>
              <a:gd name="T9" fmla="*/ 90 h 166"/>
              <a:gd name="T10" fmla="*/ 0 w 108"/>
              <a:gd name="T11" fmla="*/ 53 h 166"/>
              <a:gd name="T12" fmla="*/ 54 w 108"/>
              <a:gd name="T13" fmla="*/ 0 h 166"/>
              <a:gd name="T14" fmla="*/ 54 w 108"/>
              <a:gd name="T15" fmla="*/ 0 h 166"/>
              <a:gd name="T16" fmla="*/ 54 w 108"/>
              <a:gd name="T17" fmla="*/ 0 h 166"/>
              <a:gd name="T18" fmla="*/ 108 w 108"/>
              <a:gd name="T19" fmla="*/ 53 h 166"/>
              <a:gd name="T20" fmla="*/ 75 w 108"/>
              <a:gd name="T21" fmla="*/ 127 h 166"/>
              <a:gd name="T22" fmla="*/ 34 w 108"/>
              <a:gd name="T23" fmla="*/ 127 h 166"/>
              <a:gd name="T24" fmla="*/ 30 w 108"/>
              <a:gd name="T25" fmla="*/ 131 h 166"/>
              <a:gd name="T26" fmla="*/ 30 w 108"/>
              <a:gd name="T27" fmla="*/ 132 h 166"/>
              <a:gd name="T28" fmla="*/ 34 w 108"/>
              <a:gd name="T29" fmla="*/ 136 h 166"/>
              <a:gd name="T30" fmla="*/ 75 w 108"/>
              <a:gd name="T31" fmla="*/ 136 h 166"/>
              <a:gd name="T32" fmla="*/ 79 w 108"/>
              <a:gd name="T33" fmla="*/ 132 h 166"/>
              <a:gd name="T34" fmla="*/ 79 w 108"/>
              <a:gd name="T35" fmla="*/ 131 h 166"/>
              <a:gd name="T36" fmla="*/ 75 w 108"/>
              <a:gd name="T37" fmla="*/ 127 h 166"/>
              <a:gd name="T38" fmla="*/ 75 w 108"/>
              <a:gd name="T39" fmla="*/ 139 h 166"/>
              <a:gd name="T40" fmla="*/ 34 w 108"/>
              <a:gd name="T41" fmla="*/ 139 h 166"/>
              <a:gd name="T42" fmla="*/ 30 w 108"/>
              <a:gd name="T43" fmla="*/ 143 h 166"/>
              <a:gd name="T44" fmla="*/ 30 w 108"/>
              <a:gd name="T45" fmla="*/ 143 h 166"/>
              <a:gd name="T46" fmla="*/ 34 w 108"/>
              <a:gd name="T47" fmla="*/ 147 h 166"/>
              <a:gd name="T48" fmla="*/ 75 w 108"/>
              <a:gd name="T49" fmla="*/ 147 h 166"/>
              <a:gd name="T50" fmla="*/ 79 w 108"/>
              <a:gd name="T51" fmla="*/ 143 h 166"/>
              <a:gd name="T52" fmla="*/ 79 w 108"/>
              <a:gd name="T53" fmla="*/ 143 h 166"/>
              <a:gd name="T54" fmla="*/ 75 w 108"/>
              <a:gd name="T55" fmla="*/ 139 h 166"/>
              <a:gd name="T56" fmla="*/ 75 w 108"/>
              <a:gd name="T57" fmla="*/ 150 h 166"/>
              <a:gd name="T58" fmla="*/ 34 w 108"/>
              <a:gd name="T59" fmla="*/ 150 h 166"/>
              <a:gd name="T60" fmla="*/ 30 w 108"/>
              <a:gd name="T61" fmla="*/ 154 h 166"/>
              <a:gd name="T62" fmla="*/ 30 w 108"/>
              <a:gd name="T63" fmla="*/ 156 h 166"/>
              <a:gd name="T64" fmla="*/ 34 w 108"/>
              <a:gd name="T65" fmla="*/ 160 h 166"/>
              <a:gd name="T66" fmla="*/ 38 w 108"/>
              <a:gd name="T67" fmla="*/ 160 h 166"/>
              <a:gd name="T68" fmla="*/ 38 w 108"/>
              <a:gd name="T69" fmla="*/ 162 h 166"/>
              <a:gd name="T70" fmla="*/ 42 w 108"/>
              <a:gd name="T71" fmla="*/ 166 h 166"/>
              <a:gd name="T72" fmla="*/ 66 w 108"/>
              <a:gd name="T73" fmla="*/ 166 h 166"/>
              <a:gd name="T74" fmla="*/ 70 w 108"/>
              <a:gd name="T75" fmla="*/ 162 h 166"/>
              <a:gd name="T76" fmla="*/ 70 w 108"/>
              <a:gd name="T77" fmla="*/ 160 h 166"/>
              <a:gd name="T78" fmla="*/ 75 w 108"/>
              <a:gd name="T79" fmla="*/ 160 h 166"/>
              <a:gd name="T80" fmla="*/ 79 w 108"/>
              <a:gd name="T81" fmla="*/ 156 h 166"/>
              <a:gd name="T82" fmla="*/ 79 w 108"/>
              <a:gd name="T83" fmla="*/ 154 h 166"/>
              <a:gd name="T84" fmla="*/ 75 w 108"/>
              <a:gd name="T85" fmla="*/ 15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8" h="166">
                <a:moveTo>
                  <a:pt x="108" y="53"/>
                </a:moveTo>
                <a:cubicBezTo>
                  <a:pt x="108" y="68"/>
                  <a:pt x="103" y="81"/>
                  <a:pt x="94" y="90"/>
                </a:cubicBezTo>
                <a:cubicBezTo>
                  <a:pt x="76" y="111"/>
                  <a:pt x="86" y="123"/>
                  <a:pt x="77" y="123"/>
                </a:cubicBezTo>
                <a:cubicBezTo>
                  <a:pt x="32" y="123"/>
                  <a:pt x="32" y="123"/>
                  <a:pt x="32" y="123"/>
                </a:cubicBezTo>
                <a:cubicBezTo>
                  <a:pt x="22" y="123"/>
                  <a:pt x="33" y="111"/>
                  <a:pt x="15" y="90"/>
                </a:cubicBezTo>
                <a:cubicBezTo>
                  <a:pt x="6" y="81"/>
                  <a:pt x="0" y="68"/>
                  <a:pt x="0" y="53"/>
                </a:cubicBezTo>
                <a:cubicBezTo>
                  <a:pt x="0" y="24"/>
                  <a:pt x="25" y="0"/>
                  <a:pt x="54" y="0"/>
                </a:cubicBezTo>
                <a:cubicBezTo>
                  <a:pt x="54" y="0"/>
                  <a:pt x="54" y="0"/>
                  <a:pt x="54" y="0"/>
                </a:cubicBezTo>
                <a:cubicBezTo>
                  <a:pt x="54" y="0"/>
                  <a:pt x="54" y="0"/>
                  <a:pt x="54" y="0"/>
                </a:cubicBezTo>
                <a:cubicBezTo>
                  <a:pt x="84" y="0"/>
                  <a:pt x="108" y="24"/>
                  <a:pt x="108" y="53"/>
                </a:cubicBezTo>
                <a:moveTo>
                  <a:pt x="75" y="127"/>
                </a:moveTo>
                <a:cubicBezTo>
                  <a:pt x="34" y="127"/>
                  <a:pt x="34" y="127"/>
                  <a:pt x="34" y="127"/>
                </a:cubicBezTo>
                <a:cubicBezTo>
                  <a:pt x="32" y="127"/>
                  <a:pt x="30" y="129"/>
                  <a:pt x="30" y="131"/>
                </a:cubicBezTo>
                <a:cubicBezTo>
                  <a:pt x="30" y="132"/>
                  <a:pt x="30" y="132"/>
                  <a:pt x="30" y="132"/>
                </a:cubicBezTo>
                <a:cubicBezTo>
                  <a:pt x="30" y="134"/>
                  <a:pt x="32" y="136"/>
                  <a:pt x="34" y="136"/>
                </a:cubicBezTo>
                <a:cubicBezTo>
                  <a:pt x="75" y="136"/>
                  <a:pt x="75" y="136"/>
                  <a:pt x="75" y="136"/>
                </a:cubicBezTo>
                <a:cubicBezTo>
                  <a:pt x="77" y="136"/>
                  <a:pt x="79" y="134"/>
                  <a:pt x="79" y="132"/>
                </a:cubicBezTo>
                <a:cubicBezTo>
                  <a:pt x="79" y="131"/>
                  <a:pt x="79" y="131"/>
                  <a:pt x="79" y="131"/>
                </a:cubicBezTo>
                <a:cubicBezTo>
                  <a:pt x="79" y="129"/>
                  <a:pt x="77" y="127"/>
                  <a:pt x="75" y="127"/>
                </a:cubicBezTo>
                <a:moveTo>
                  <a:pt x="75" y="139"/>
                </a:moveTo>
                <a:cubicBezTo>
                  <a:pt x="34" y="139"/>
                  <a:pt x="34" y="139"/>
                  <a:pt x="34" y="139"/>
                </a:cubicBezTo>
                <a:cubicBezTo>
                  <a:pt x="32" y="139"/>
                  <a:pt x="30" y="141"/>
                  <a:pt x="30" y="143"/>
                </a:cubicBezTo>
                <a:cubicBezTo>
                  <a:pt x="30" y="143"/>
                  <a:pt x="30" y="143"/>
                  <a:pt x="30" y="143"/>
                </a:cubicBezTo>
                <a:cubicBezTo>
                  <a:pt x="30" y="145"/>
                  <a:pt x="32" y="147"/>
                  <a:pt x="34" y="147"/>
                </a:cubicBezTo>
                <a:cubicBezTo>
                  <a:pt x="75" y="147"/>
                  <a:pt x="75" y="147"/>
                  <a:pt x="75" y="147"/>
                </a:cubicBezTo>
                <a:cubicBezTo>
                  <a:pt x="77" y="147"/>
                  <a:pt x="79" y="145"/>
                  <a:pt x="79" y="143"/>
                </a:cubicBezTo>
                <a:cubicBezTo>
                  <a:pt x="79" y="143"/>
                  <a:pt x="79" y="143"/>
                  <a:pt x="79" y="143"/>
                </a:cubicBezTo>
                <a:cubicBezTo>
                  <a:pt x="79" y="141"/>
                  <a:pt x="77" y="139"/>
                  <a:pt x="75" y="139"/>
                </a:cubicBezTo>
                <a:moveTo>
                  <a:pt x="75" y="150"/>
                </a:moveTo>
                <a:cubicBezTo>
                  <a:pt x="34" y="150"/>
                  <a:pt x="34" y="150"/>
                  <a:pt x="34" y="150"/>
                </a:cubicBezTo>
                <a:cubicBezTo>
                  <a:pt x="32" y="150"/>
                  <a:pt x="30" y="152"/>
                  <a:pt x="30" y="154"/>
                </a:cubicBezTo>
                <a:cubicBezTo>
                  <a:pt x="30" y="156"/>
                  <a:pt x="30" y="156"/>
                  <a:pt x="30" y="156"/>
                </a:cubicBezTo>
                <a:cubicBezTo>
                  <a:pt x="30" y="159"/>
                  <a:pt x="32" y="160"/>
                  <a:pt x="34" y="160"/>
                </a:cubicBezTo>
                <a:cubicBezTo>
                  <a:pt x="38" y="160"/>
                  <a:pt x="38" y="160"/>
                  <a:pt x="38" y="160"/>
                </a:cubicBezTo>
                <a:cubicBezTo>
                  <a:pt x="38" y="162"/>
                  <a:pt x="38" y="162"/>
                  <a:pt x="38" y="162"/>
                </a:cubicBezTo>
                <a:cubicBezTo>
                  <a:pt x="38" y="164"/>
                  <a:pt x="40" y="166"/>
                  <a:pt x="42" y="166"/>
                </a:cubicBezTo>
                <a:cubicBezTo>
                  <a:pt x="66" y="166"/>
                  <a:pt x="66" y="166"/>
                  <a:pt x="66" y="166"/>
                </a:cubicBezTo>
                <a:cubicBezTo>
                  <a:pt x="69" y="166"/>
                  <a:pt x="70" y="164"/>
                  <a:pt x="70" y="162"/>
                </a:cubicBezTo>
                <a:cubicBezTo>
                  <a:pt x="70" y="160"/>
                  <a:pt x="70" y="160"/>
                  <a:pt x="70" y="160"/>
                </a:cubicBezTo>
                <a:cubicBezTo>
                  <a:pt x="75" y="160"/>
                  <a:pt x="75" y="160"/>
                  <a:pt x="75" y="160"/>
                </a:cubicBezTo>
                <a:cubicBezTo>
                  <a:pt x="77" y="160"/>
                  <a:pt x="79" y="159"/>
                  <a:pt x="79" y="156"/>
                </a:cubicBezTo>
                <a:cubicBezTo>
                  <a:pt x="79" y="154"/>
                  <a:pt x="79" y="154"/>
                  <a:pt x="79" y="154"/>
                </a:cubicBezTo>
                <a:cubicBezTo>
                  <a:pt x="79" y="152"/>
                  <a:pt x="77" y="150"/>
                  <a:pt x="75" y="15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22">
            <a:extLst>
              <a:ext uri="{FF2B5EF4-FFF2-40B4-BE49-F238E27FC236}">
                <a16:creationId xmlns:a16="http://schemas.microsoft.com/office/drawing/2014/main" id="{3C82B9F0-4C30-4F03-805C-9FC7AE221DC9}"/>
              </a:ext>
            </a:extLst>
          </p:cNvPr>
          <p:cNvSpPr>
            <a:spLocks noEditPoints="1"/>
          </p:cNvSpPr>
          <p:nvPr/>
        </p:nvSpPr>
        <p:spPr bwMode="auto">
          <a:xfrm>
            <a:off x="5137622" y="3306387"/>
            <a:ext cx="459890" cy="39335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p:spPr>
        <p:txBody>
          <a:bodyPr vert="horz" wrap="square" lIns="182880" tIns="91440" rIns="182880" bIns="91440" numCol="1" anchor="t" anchorCtr="0" compatLnSpc="1">
            <a:prstTxWarp prst="textNoShape">
              <a:avLst/>
            </a:prstTxWarp>
          </a:bodyPr>
          <a:lstStyle/>
          <a:p>
            <a:endParaRPr lang="en-US" sz="7200"/>
          </a:p>
        </p:txBody>
      </p:sp>
      <p:pic>
        <p:nvPicPr>
          <p:cNvPr id="55" name="صورة 54">
            <a:extLst>
              <a:ext uri="{FF2B5EF4-FFF2-40B4-BE49-F238E27FC236}">
                <a16:creationId xmlns:a16="http://schemas.microsoft.com/office/drawing/2014/main" id="{35B6F72F-3902-4E72-91D2-253475437043}"/>
              </a:ext>
            </a:extLst>
          </p:cNvPr>
          <p:cNvPicPr>
            <a:picLocks noChangeAspect="1"/>
          </p:cNvPicPr>
          <p:nvPr/>
        </p:nvPicPr>
        <p:blipFill>
          <a:blip r:embed="rId3"/>
          <a:stretch>
            <a:fillRect/>
          </a:stretch>
        </p:blipFill>
        <p:spPr>
          <a:xfrm>
            <a:off x="8855395" y="2109637"/>
            <a:ext cx="1884185" cy="1066892"/>
          </a:xfrm>
          <a:prstGeom prst="rect">
            <a:avLst/>
          </a:prstGeom>
        </p:spPr>
      </p:pic>
      <p:sp>
        <p:nvSpPr>
          <p:cNvPr id="56" name="Freeform 389">
            <a:extLst>
              <a:ext uri="{FF2B5EF4-FFF2-40B4-BE49-F238E27FC236}">
                <a16:creationId xmlns:a16="http://schemas.microsoft.com/office/drawing/2014/main" id="{1A725B4C-0AFC-4DF5-B767-A5E75F10023E}"/>
              </a:ext>
            </a:extLst>
          </p:cNvPr>
          <p:cNvSpPr>
            <a:spLocks noEditPoints="1"/>
          </p:cNvSpPr>
          <p:nvPr/>
        </p:nvSpPr>
        <p:spPr bwMode="auto">
          <a:xfrm>
            <a:off x="4386885" y="2325626"/>
            <a:ext cx="1223107" cy="998160"/>
          </a:xfrm>
          <a:custGeom>
            <a:avLst/>
            <a:gdLst>
              <a:gd name="T0" fmla="*/ 41 w 229"/>
              <a:gd name="T1" fmla="*/ 93 h 179"/>
              <a:gd name="T2" fmla="*/ 74 w 229"/>
              <a:gd name="T3" fmla="*/ 131 h 179"/>
              <a:gd name="T4" fmla="*/ 86 w 229"/>
              <a:gd name="T5" fmla="*/ 128 h 179"/>
              <a:gd name="T6" fmla="*/ 75 w 229"/>
              <a:gd name="T7" fmla="*/ 93 h 179"/>
              <a:gd name="T8" fmla="*/ 116 w 229"/>
              <a:gd name="T9" fmla="*/ 115 h 179"/>
              <a:gd name="T10" fmla="*/ 123 w 229"/>
              <a:gd name="T11" fmla="*/ 93 h 179"/>
              <a:gd name="T12" fmla="*/ 164 w 229"/>
              <a:gd name="T13" fmla="*/ 86 h 179"/>
              <a:gd name="T14" fmla="*/ 123 w 229"/>
              <a:gd name="T15" fmla="*/ 55 h 179"/>
              <a:gd name="T16" fmla="*/ 164 w 229"/>
              <a:gd name="T17" fmla="*/ 85 h 179"/>
              <a:gd name="T18" fmla="*/ 165 w 229"/>
              <a:gd name="T19" fmla="*/ 48 h 179"/>
              <a:gd name="T20" fmla="*/ 187 w 229"/>
              <a:gd name="T21" fmla="*/ 49 h 179"/>
              <a:gd name="T22" fmla="*/ 120 w 229"/>
              <a:gd name="T23" fmla="*/ 0 h 179"/>
              <a:gd name="T24" fmla="*/ 45 w 229"/>
              <a:gd name="T25" fmla="*/ 139 h 179"/>
              <a:gd name="T26" fmla="*/ 177 w 229"/>
              <a:gd name="T27" fmla="*/ 35 h 179"/>
              <a:gd name="T28" fmla="*/ 148 w 229"/>
              <a:gd name="T29" fmla="*/ 16 h 179"/>
              <a:gd name="T30" fmla="*/ 123 w 229"/>
              <a:gd name="T31" fmla="*/ 11 h 179"/>
              <a:gd name="T32" fmla="*/ 156 w 229"/>
              <a:gd name="T33" fmla="*/ 43 h 179"/>
              <a:gd name="T34" fmla="*/ 123 w 229"/>
              <a:gd name="T35" fmla="*/ 11 h 179"/>
              <a:gd name="T36" fmla="*/ 75 w 229"/>
              <a:gd name="T37" fmla="*/ 86 h 179"/>
              <a:gd name="T38" fmla="*/ 116 w 229"/>
              <a:gd name="T39" fmla="*/ 55 h 179"/>
              <a:gd name="T40" fmla="*/ 109 w 229"/>
              <a:gd name="T41" fmla="*/ 11 h 179"/>
              <a:gd name="T42" fmla="*/ 116 w 229"/>
              <a:gd name="T43" fmla="*/ 48 h 179"/>
              <a:gd name="T44" fmla="*/ 109 w 229"/>
              <a:gd name="T45" fmla="*/ 11 h 179"/>
              <a:gd name="T46" fmla="*/ 77 w 229"/>
              <a:gd name="T47" fmla="*/ 41 h 179"/>
              <a:gd name="T48" fmla="*/ 92 w 229"/>
              <a:gd name="T49" fmla="*/ 16 h 179"/>
              <a:gd name="T50" fmla="*/ 74 w 229"/>
              <a:gd name="T51" fmla="*/ 48 h 179"/>
              <a:gd name="T52" fmla="*/ 41 w 229"/>
              <a:gd name="T53" fmla="*/ 86 h 179"/>
              <a:gd name="T54" fmla="*/ 199 w 229"/>
              <a:gd name="T55" fmla="*/ 105 h 179"/>
              <a:gd name="T56" fmla="*/ 182 w 229"/>
              <a:gd name="T57" fmla="*/ 138 h 179"/>
              <a:gd name="T58" fmla="*/ 167 w 229"/>
              <a:gd name="T59" fmla="*/ 126 h 179"/>
              <a:gd name="T60" fmla="*/ 156 w 229"/>
              <a:gd name="T61" fmla="*/ 136 h 179"/>
              <a:gd name="T62" fmla="*/ 123 w 229"/>
              <a:gd name="T63" fmla="*/ 168 h 179"/>
              <a:gd name="T64" fmla="*/ 116 w 229"/>
              <a:gd name="T65" fmla="*/ 148 h 179"/>
              <a:gd name="T66" fmla="*/ 109 w 229"/>
              <a:gd name="T67" fmla="*/ 167 h 179"/>
              <a:gd name="T68" fmla="*/ 87 w 229"/>
              <a:gd name="T69" fmla="*/ 157 h 179"/>
              <a:gd name="T70" fmla="*/ 82 w 229"/>
              <a:gd name="T71" fmla="*/ 158 h 179"/>
              <a:gd name="T72" fmla="*/ 120 w 229"/>
              <a:gd name="T73" fmla="*/ 179 h 179"/>
              <a:gd name="T74" fmla="*/ 205 w 229"/>
              <a:gd name="T75" fmla="*/ 106 h 179"/>
              <a:gd name="T76" fmla="*/ 148 w 229"/>
              <a:gd name="T77" fmla="*/ 163 h 179"/>
              <a:gd name="T78" fmla="*/ 177 w 229"/>
              <a:gd name="T79" fmla="*/ 144 h 179"/>
              <a:gd name="T80" fmla="*/ 229 w 229"/>
              <a:gd name="T81" fmla="*/ 75 h 179"/>
              <a:gd name="T82" fmla="*/ 198 w 229"/>
              <a:gd name="T83" fmla="*/ 97 h 179"/>
              <a:gd name="T84" fmla="*/ 26 w 229"/>
              <a:gd name="T85" fmla="*/ 157 h 179"/>
              <a:gd name="T86" fmla="*/ 31 w 229"/>
              <a:gd name="T87" fmla="*/ 148 h 179"/>
              <a:gd name="T88" fmla="*/ 183 w 229"/>
              <a:gd name="T89" fmla="*/ 81 h 179"/>
              <a:gd name="T90" fmla="*/ 205 w 229"/>
              <a:gd name="T91" fmla="*/ 5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9" h="179">
                <a:moveTo>
                  <a:pt x="57" y="137"/>
                </a:moveTo>
                <a:cubicBezTo>
                  <a:pt x="48" y="124"/>
                  <a:pt x="42" y="109"/>
                  <a:pt x="41" y="93"/>
                </a:cubicBezTo>
                <a:cubicBezTo>
                  <a:pt x="68" y="93"/>
                  <a:pt x="68" y="93"/>
                  <a:pt x="68" y="93"/>
                </a:cubicBezTo>
                <a:cubicBezTo>
                  <a:pt x="68" y="107"/>
                  <a:pt x="71" y="120"/>
                  <a:pt x="74" y="131"/>
                </a:cubicBezTo>
                <a:cubicBezTo>
                  <a:pt x="72" y="132"/>
                  <a:pt x="70" y="133"/>
                  <a:pt x="68" y="134"/>
                </a:cubicBezTo>
                <a:cubicBezTo>
                  <a:pt x="74" y="132"/>
                  <a:pt x="80" y="130"/>
                  <a:pt x="86" y="128"/>
                </a:cubicBezTo>
                <a:cubicBezTo>
                  <a:pt x="84" y="128"/>
                  <a:pt x="83" y="128"/>
                  <a:pt x="81" y="129"/>
                </a:cubicBezTo>
                <a:cubicBezTo>
                  <a:pt x="78" y="118"/>
                  <a:pt x="76" y="106"/>
                  <a:pt x="75" y="93"/>
                </a:cubicBezTo>
                <a:cubicBezTo>
                  <a:pt x="116" y="93"/>
                  <a:pt x="116" y="93"/>
                  <a:pt x="116" y="93"/>
                </a:cubicBezTo>
                <a:cubicBezTo>
                  <a:pt x="116" y="115"/>
                  <a:pt x="116" y="115"/>
                  <a:pt x="116" y="115"/>
                </a:cubicBezTo>
                <a:cubicBezTo>
                  <a:pt x="119" y="114"/>
                  <a:pt x="121" y="113"/>
                  <a:pt x="123" y="111"/>
                </a:cubicBezTo>
                <a:cubicBezTo>
                  <a:pt x="123" y="93"/>
                  <a:pt x="123" y="93"/>
                  <a:pt x="123" y="93"/>
                </a:cubicBezTo>
                <a:cubicBezTo>
                  <a:pt x="153" y="93"/>
                  <a:pt x="153" y="93"/>
                  <a:pt x="153" y="93"/>
                </a:cubicBezTo>
                <a:cubicBezTo>
                  <a:pt x="157" y="91"/>
                  <a:pt x="160" y="88"/>
                  <a:pt x="164" y="86"/>
                </a:cubicBezTo>
                <a:cubicBezTo>
                  <a:pt x="123" y="86"/>
                  <a:pt x="123" y="86"/>
                  <a:pt x="123" y="86"/>
                </a:cubicBezTo>
                <a:cubicBezTo>
                  <a:pt x="123" y="55"/>
                  <a:pt x="123" y="55"/>
                  <a:pt x="123" y="55"/>
                </a:cubicBezTo>
                <a:cubicBezTo>
                  <a:pt x="136" y="55"/>
                  <a:pt x="148" y="53"/>
                  <a:pt x="159" y="50"/>
                </a:cubicBezTo>
                <a:cubicBezTo>
                  <a:pt x="162" y="61"/>
                  <a:pt x="164" y="72"/>
                  <a:pt x="164" y="85"/>
                </a:cubicBezTo>
                <a:cubicBezTo>
                  <a:pt x="167" y="83"/>
                  <a:pt x="169" y="82"/>
                  <a:pt x="171" y="80"/>
                </a:cubicBezTo>
                <a:cubicBezTo>
                  <a:pt x="170" y="68"/>
                  <a:pt x="169" y="58"/>
                  <a:pt x="165" y="48"/>
                </a:cubicBezTo>
                <a:cubicBezTo>
                  <a:pt x="171" y="46"/>
                  <a:pt x="177" y="43"/>
                  <a:pt x="182" y="40"/>
                </a:cubicBezTo>
                <a:cubicBezTo>
                  <a:pt x="184" y="43"/>
                  <a:pt x="186" y="46"/>
                  <a:pt x="187" y="49"/>
                </a:cubicBezTo>
                <a:cubicBezTo>
                  <a:pt x="190" y="47"/>
                  <a:pt x="194" y="45"/>
                  <a:pt x="197" y="44"/>
                </a:cubicBezTo>
                <a:cubicBezTo>
                  <a:pt x="182" y="18"/>
                  <a:pt x="153" y="0"/>
                  <a:pt x="120" y="0"/>
                </a:cubicBezTo>
                <a:cubicBezTo>
                  <a:pt x="70" y="0"/>
                  <a:pt x="30" y="40"/>
                  <a:pt x="30" y="89"/>
                </a:cubicBezTo>
                <a:cubicBezTo>
                  <a:pt x="30" y="108"/>
                  <a:pt x="36" y="125"/>
                  <a:pt x="45" y="139"/>
                </a:cubicBezTo>
                <a:cubicBezTo>
                  <a:pt x="49" y="138"/>
                  <a:pt x="53" y="138"/>
                  <a:pt x="57" y="137"/>
                </a:cubicBezTo>
                <a:close/>
                <a:moveTo>
                  <a:pt x="177" y="35"/>
                </a:moveTo>
                <a:cubicBezTo>
                  <a:pt x="173" y="37"/>
                  <a:pt x="168" y="39"/>
                  <a:pt x="163" y="41"/>
                </a:cubicBezTo>
                <a:cubicBezTo>
                  <a:pt x="159" y="31"/>
                  <a:pt x="154" y="22"/>
                  <a:pt x="148" y="16"/>
                </a:cubicBezTo>
                <a:cubicBezTo>
                  <a:pt x="159" y="20"/>
                  <a:pt x="169" y="27"/>
                  <a:pt x="177" y="35"/>
                </a:cubicBezTo>
                <a:close/>
                <a:moveTo>
                  <a:pt x="123" y="11"/>
                </a:moveTo>
                <a:cubicBezTo>
                  <a:pt x="126" y="11"/>
                  <a:pt x="129" y="11"/>
                  <a:pt x="131" y="11"/>
                </a:cubicBezTo>
                <a:cubicBezTo>
                  <a:pt x="141" y="16"/>
                  <a:pt x="150" y="28"/>
                  <a:pt x="156" y="43"/>
                </a:cubicBezTo>
                <a:cubicBezTo>
                  <a:pt x="146" y="46"/>
                  <a:pt x="135" y="48"/>
                  <a:pt x="123" y="48"/>
                </a:cubicBezTo>
                <a:lnTo>
                  <a:pt x="123" y="11"/>
                </a:lnTo>
                <a:close/>
                <a:moveTo>
                  <a:pt x="116" y="86"/>
                </a:moveTo>
                <a:cubicBezTo>
                  <a:pt x="75" y="86"/>
                  <a:pt x="75" y="86"/>
                  <a:pt x="75" y="86"/>
                </a:cubicBezTo>
                <a:cubicBezTo>
                  <a:pt x="76" y="73"/>
                  <a:pt x="78" y="61"/>
                  <a:pt x="81" y="50"/>
                </a:cubicBezTo>
                <a:cubicBezTo>
                  <a:pt x="92" y="53"/>
                  <a:pt x="104" y="55"/>
                  <a:pt x="116" y="55"/>
                </a:cubicBezTo>
                <a:lnTo>
                  <a:pt x="116" y="86"/>
                </a:lnTo>
                <a:close/>
                <a:moveTo>
                  <a:pt x="109" y="11"/>
                </a:moveTo>
                <a:cubicBezTo>
                  <a:pt x="111" y="11"/>
                  <a:pt x="114" y="11"/>
                  <a:pt x="116" y="11"/>
                </a:cubicBezTo>
                <a:cubicBezTo>
                  <a:pt x="116" y="48"/>
                  <a:pt x="116" y="48"/>
                  <a:pt x="116" y="48"/>
                </a:cubicBezTo>
                <a:cubicBezTo>
                  <a:pt x="105" y="48"/>
                  <a:pt x="93" y="46"/>
                  <a:pt x="83" y="43"/>
                </a:cubicBezTo>
                <a:cubicBezTo>
                  <a:pt x="89" y="28"/>
                  <a:pt x="98" y="16"/>
                  <a:pt x="109" y="11"/>
                </a:cubicBezTo>
                <a:close/>
                <a:moveTo>
                  <a:pt x="92" y="16"/>
                </a:moveTo>
                <a:cubicBezTo>
                  <a:pt x="86" y="22"/>
                  <a:pt x="80" y="31"/>
                  <a:pt x="77" y="41"/>
                </a:cubicBezTo>
                <a:cubicBezTo>
                  <a:pt x="72" y="39"/>
                  <a:pt x="67" y="37"/>
                  <a:pt x="63" y="35"/>
                </a:cubicBezTo>
                <a:cubicBezTo>
                  <a:pt x="71" y="27"/>
                  <a:pt x="81" y="20"/>
                  <a:pt x="92" y="16"/>
                </a:cubicBezTo>
                <a:close/>
                <a:moveTo>
                  <a:pt x="58" y="40"/>
                </a:moveTo>
                <a:cubicBezTo>
                  <a:pt x="63" y="43"/>
                  <a:pt x="68" y="46"/>
                  <a:pt x="74" y="48"/>
                </a:cubicBezTo>
                <a:cubicBezTo>
                  <a:pt x="71" y="59"/>
                  <a:pt x="68" y="72"/>
                  <a:pt x="68" y="86"/>
                </a:cubicBezTo>
                <a:cubicBezTo>
                  <a:pt x="41" y="86"/>
                  <a:pt x="41" y="86"/>
                  <a:pt x="41" y="86"/>
                </a:cubicBezTo>
                <a:cubicBezTo>
                  <a:pt x="42" y="69"/>
                  <a:pt x="48" y="53"/>
                  <a:pt x="58" y="40"/>
                </a:cubicBezTo>
                <a:close/>
                <a:moveTo>
                  <a:pt x="199" y="105"/>
                </a:moveTo>
                <a:cubicBezTo>
                  <a:pt x="198" y="106"/>
                  <a:pt x="197" y="107"/>
                  <a:pt x="197" y="107"/>
                </a:cubicBezTo>
                <a:cubicBezTo>
                  <a:pt x="194" y="119"/>
                  <a:pt x="189" y="129"/>
                  <a:pt x="182" y="138"/>
                </a:cubicBezTo>
                <a:cubicBezTo>
                  <a:pt x="177" y="136"/>
                  <a:pt x="171" y="133"/>
                  <a:pt x="165" y="131"/>
                </a:cubicBezTo>
                <a:cubicBezTo>
                  <a:pt x="166" y="129"/>
                  <a:pt x="166" y="127"/>
                  <a:pt x="167" y="126"/>
                </a:cubicBezTo>
                <a:cubicBezTo>
                  <a:pt x="161" y="129"/>
                  <a:pt x="156" y="131"/>
                  <a:pt x="150" y="134"/>
                </a:cubicBezTo>
                <a:cubicBezTo>
                  <a:pt x="152" y="135"/>
                  <a:pt x="154" y="135"/>
                  <a:pt x="156" y="136"/>
                </a:cubicBezTo>
                <a:cubicBezTo>
                  <a:pt x="150" y="151"/>
                  <a:pt x="141" y="163"/>
                  <a:pt x="131" y="167"/>
                </a:cubicBezTo>
                <a:cubicBezTo>
                  <a:pt x="129" y="168"/>
                  <a:pt x="126" y="168"/>
                  <a:pt x="123" y="168"/>
                </a:cubicBezTo>
                <a:cubicBezTo>
                  <a:pt x="123" y="145"/>
                  <a:pt x="123" y="145"/>
                  <a:pt x="123" y="145"/>
                </a:cubicBezTo>
                <a:cubicBezTo>
                  <a:pt x="121" y="146"/>
                  <a:pt x="119" y="147"/>
                  <a:pt x="116" y="148"/>
                </a:cubicBezTo>
                <a:cubicBezTo>
                  <a:pt x="116" y="168"/>
                  <a:pt x="116" y="168"/>
                  <a:pt x="116" y="168"/>
                </a:cubicBezTo>
                <a:cubicBezTo>
                  <a:pt x="114" y="168"/>
                  <a:pt x="111" y="168"/>
                  <a:pt x="109" y="167"/>
                </a:cubicBezTo>
                <a:cubicBezTo>
                  <a:pt x="103" y="165"/>
                  <a:pt x="98" y="161"/>
                  <a:pt x="94" y="155"/>
                </a:cubicBezTo>
                <a:cubicBezTo>
                  <a:pt x="92" y="156"/>
                  <a:pt x="89" y="157"/>
                  <a:pt x="87" y="157"/>
                </a:cubicBezTo>
                <a:cubicBezTo>
                  <a:pt x="88" y="159"/>
                  <a:pt x="90" y="161"/>
                  <a:pt x="92" y="163"/>
                </a:cubicBezTo>
                <a:cubicBezTo>
                  <a:pt x="88" y="162"/>
                  <a:pt x="85" y="160"/>
                  <a:pt x="82" y="158"/>
                </a:cubicBezTo>
                <a:cubicBezTo>
                  <a:pt x="77" y="160"/>
                  <a:pt x="72" y="161"/>
                  <a:pt x="67" y="162"/>
                </a:cubicBezTo>
                <a:cubicBezTo>
                  <a:pt x="82" y="173"/>
                  <a:pt x="100" y="179"/>
                  <a:pt x="120" y="179"/>
                </a:cubicBezTo>
                <a:cubicBezTo>
                  <a:pt x="164" y="179"/>
                  <a:pt x="200" y="147"/>
                  <a:pt x="208" y="106"/>
                </a:cubicBezTo>
                <a:cubicBezTo>
                  <a:pt x="207" y="106"/>
                  <a:pt x="206" y="106"/>
                  <a:pt x="205" y="106"/>
                </a:cubicBezTo>
                <a:cubicBezTo>
                  <a:pt x="203" y="106"/>
                  <a:pt x="201" y="106"/>
                  <a:pt x="199" y="105"/>
                </a:cubicBezTo>
                <a:close/>
                <a:moveTo>
                  <a:pt x="148" y="163"/>
                </a:moveTo>
                <a:cubicBezTo>
                  <a:pt x="154" y="156"/>
                  <a:pt x="159" y="148"/>
                  <a:pt x="163" y="138"/>
                </a:cubicBezTo>
                <a:cubicBezTo>
                  <a:pt x="168" y="140"/>
                  <a:pt x="173" y="142"/>
                  <a:pt x="177" y="144"/>
                </a:cubicBezTo>
                <a:cubicBezTo>
                  <a:pt x="169" y="152"/>
                  <a:pt x="159" y="159"/>
                  <a:pt x="148" y="163"/>
                </a:cubicBezTo>
                <a:close/>
                <a:moveTo>
                  <a:pt x="229" y="75"/>
                </a:moveTo>
                <a:cubicBezTo>
                  <a:pt x="229" y="87"/>
                  <a:pt x="218" y="98"/>
                  <a:pt x="205" y="98"/>
                </a:cubicBezTo>
                <a:cubicBezTo>
                  <a:pt x="203" y="98"/>
                  <a:pt x="200" y="97"/>
                  <a:pt x="198" y="97"/>
                </a:cubicBezTo>
                <a:cubicBezTo>
                  <a:pt x="182" y="109"/>
                  <a:pt x="162" y="120"/>
                  <a:pt x="138" y="131"/>
                </a:cubicBezTo>
                <a:cubicBezTo>
                  <a:pt x="88" y="152"/>
                  <a:pt x="41" y="161"/>
                  <a:pt x="26" y="157"/>
                </a:cubicBezTo>
                <a:cubicBezTo>
                  <a:pt x="0" y="151"/>
                  <a:pt x="31" y="121"/>
                  <a:pt x="31" y="121"/>
                </a:cubicBezTo>
                <a:cubicBezTo>
                  <a:pt x="31" y="121"/>
                  <a:pt x="15" y="147"/>
                  <a:pt x="31" y="148"/>
                </a:cubicBezTo>
                <a:cubicBezTo>
                  <a:pt x="55" y="149"/>
                  <a:pt x="103" y="132"/>
                  <a:pt x="131" y="117"/>
                </a:cubicBezTo>
                <a:cubicBezTo>
                  <a:pt x="153" y="104"/>
                  <a:pt x="170" y="92"/>
                  <a:pt x="183" y="81"/>
                </a:cubicBezTo>
                <a:cubicBezTo>
                  <a:pt x="182" y="79"/>
                  <a:pt x="182" y="77"/>
                  <a:pt x="182" y="75"/>
                </a:cubicBezTo>
                <a:cubicBezTo>
                  <a:pt x="182" y="62"/>
                  <a:pt x="192" y="51"/>
                  <a:pt x="205" y="51"/>
                </a:cubicBezTo>
                <a:cubicBezTo>
                  <a:pt x="218" y="51"/>
                  <a:pt x="229" y="62"/>
                  <a:pt x="229" y="7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401">
            <a:extLst>
              <a:ext uri="{FF2B5EF4-FFF2-40B4-BE49-F238E27FC236}">
                <a16:creationId xmlns:a16="http://schemas.microsoft.com/office/drawing/2014/main" id="{7B78ED7D-40D3-4196-9E44-B3D46CCFE7BA}"/>
              </a:ext>
            </a:extLst>
          </p:cNvPr>
          <p:cNvSpPr>
            <a:spLocks noEditPoints="1"/>
          </p:cNvSpPr>
          <p:nvPr/>
        </p:nvSpPr>
        <p:spPr bwMode="auto">
          <a:xfrm>
            <a:off x="9301944" y="4085739"/>
            <a:ext cx="1158861" cy="853730"/>
          </a:xfrm>
          <a:custGeom>
            <a:avLst/>
            <a:gdLst>
              <a:gd name="T0" fmla="*/ 68 w 210"/>
              <a:gd name="T1" fmla="*/ 80 h 200"/>
              <a:gd name="T2" fmla="*/ 68 w 210"/>
              <a:gd name="T3" fmla="*/ 86 h 200"/>
              <a:gd name="T4" fmla="*/ 114 w 210"/>
              <a:gd name="T5" fmla="*/ 126 h 200"/>
              <a:gd name="T6" fmla="*/ 114 w 210"/>
              <a:gd name="T7" fmla="*/ 126 h 200"/>
              <a:gd name="T8" fmla="*/ 125 w 210"/>
              <a:gd name="T9" fmla="*/ 118 h 200"/>
              <a:gd name="T10" fmla="*/ 125 w 210"/>
              <a:gd name="T11" fmla="*/ 114 h 200"/>
              <a:gd name="T12" fmla="*/ 125 w 210"/>
              <a:gd name="T13" fmla="*/ 108 h 200"/>
              <a:gd name="T14" fmla="*/ 80 w 210"/>
              <a:gd name="T15" fmla="*/ 68 h 200"/>
              <a:gd name="T16" fmla="*/ 78 w 210"/>
              <a:gd name="T17" fmla="*/ 67 h 200"/>
              <a:gd name="T18" fmla="*/ 16 w 210"/>
              <a:gd name="T19" fmla="*/ 16 h 200"/>
              <a:gd name="T20" fmla="*/ 67 w 210"/>
              <a:gd name="T21" fmla="*/ 78 h 200"/>
              <a:gd name="T22" fmla="*/ 63 w 210"/>
              <a:gd name="T23" fmla="*/ 26 h 200"/>
              <a:gd name="T24" fmla="*/ 25 w 210"/>
              <a:gd name="T25" fmla="*/ 64 h 200"/>
              <a:gd name="T26" fmla="*/ 128 w 210"/>
              <a:gd name="T27" fmla="*/ 180 h 200"/>
              <a:gd name="T28" fmla="*/ 128 w 210"/>
              <a:gd name="T29" fmla="*/ 200 h 200"/>
              <a:gd name="T30" fmla="*/ 128 w 210"/>
              <a:gd name="T31" fmla="*/ 180 h 200"/>
              <a:gd name="T32" fmla="*/ 125 w 210"/>
              <a:gd name="T33" fmla="*/ 190 h 200"/>
              <a:gd name="T34" fmla="*/ 130 w 210"/>
              <a:gd name="T35" fmla="*/ 190 h 200"/>
              <a:gd name="T36" fmla="*/ 210 w 210"/>
              <a:gd name="T37" fmla="*/ 65 h 200"/>
              <a:gd name="T38" fmla="*/ 180 w 210"/>
              <a:gd name="T39" fmla="*/ 70 h 200"/>
              <a:gd name="T40" fmla="*/ 171 w 210"/>
              <a:gd name="T41" fmla="*/ 68 h 200"/>
              <a:gd name="T42" fmla="*/ 147 w 210"/>
              <a:gd name="T43" fmla="*/ 140 h 200"/>
              <a:gd name="T44" fmla="*/ 31 w 210"/>
              <a:gd name="T45" fmla="*/ 168 h 200"/>
              <a:gd name="T46" fmla="*/ 153 w 210"/>
              <a:gd name="T47" fmla="*/ 172 h 200"/>
              <a:gd name="T48" fmla="*/ 26 w 210"/>
              <a:gd name="T49" fmla="*/ 176 h 200"/>
              <a:gd name="T50" fmla="*/ 22 w 210"/>
              <a:gd name="T51" fmla="*/ 170 h 200"/>
              <a:gd name="T52" fmla="*/ 4 w 210"/>
              <a:gd name="T53" fmla="*/ 94 h 200"/>
              <a:gd name="T54" fmla="*/ 11 w 210"/>
              <a:gd name="T55" fmla="*/ 91 h 200"/>
              <a:gd name="T56" fmla="*/ 143 w 210"/>
              <a:gd name="T57" fmla="*/ 133 h 200"/>
              <a:gd name="T58" fmla="*/ 168 w 210"/>
              <a:gd name="T59" fmla="*/ 61 h 200"/>
              <a:gd name="T60" fmla="*/ 180 w 210"/>
              <a:gd name="T61" fmla="*/ 59 h 200"/>
              <a:gd name="T62" fmla="*/ 210 w 210"/>
              <a:gd name="T63" fmla="*/ 65 h 200"/>
              <a:gd name="T64" fmla="*/ 34 w 210"/>
              <a:gd name="T65" fmla="*/ 190 h 200"/>
              <a:gd name="T66" fmla="*/ 54 w 210"/>
              <a:gd name="T67" fmla="*/ 190 h 200"/>
              <a:gd name="T68" fmla="*/ 44 w 210"/>
              <a:gd name="T69" fmla="*/ 193 h 200"/>
              <a:gd name="T70" fmla="*/ 44 w 210"/>
              <a:gd name="T71" fmla="*/ 187 h 200"/>
              <a:gd name="T72" fmla="*/ 44 w 210"/>
              <a:gd name="T73" fmla="*/ 19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0" h="200">
                <a:moveTo>
                  <a:pt x="67" y="78"/>
                </a:moveTo>
                <a:cubicBezTo>
                  <a:pt x="68" y="80"/>
                  <a:pt x="68" y="80"/>
                  <a:pt x="68" y="80"/>
                </a:cubicBezTo>
                <a:cubicBezTo>
                  <a:pt x="68" y="80"/>
                  <a:pt x="68" y="80"/>
                  <a:pt x="68" y="80"/>
                </a:cubicBezTo>
                <a:cubicBezTo>
                  <a:pt x="66" y="82"/>
                  <a:pt x="66" y="84"/>
                  <a:pt x="68" y="86"/>
                </a:cubicBezTo>
                <a:cubicBezTo>
                  <a:pt x="108" y="126"/>
                  <a:pt x="108" y="126"/>
                  <a:pt x="108" y="126"/>
                </a:cubicBezTo>
                <a:cubicBezTo>
                  <a:pt x="109" y="127"/>
                  <a:pt x="112" y="127"/>
                  <a:pt x="114" y="126"/>
                </a:cubicBezTo>
                <a:cubicBezTo>
                  <a:pt x="114" y="125"/>
                  <a:pt x="114" y="125"/>
                  <a:pt x="114" y="125"/>
                </a:cubicBezTo>
                <a:cubicBezTo>
                  <a:pt x="114" y="126"/>
                  <a:pt x="114" y="126"/>
                  <a:pt x="114" y="126"/>
                </a:cubicBezTo>
                <a:cubicBezTo>
                  <a:pt x="115" y="127"/>
                  <a:pt x="117" y="127"/>
                  <a:pt x="118" y="126"/>
                </a:cubicBezTo>
                <a:cubicBezTo>
                  <a:pt x="125" y="118"/>
                  <a:pt x="125" y="118"/>
                  <a:pt x="125" y="118"/>
                </a:cubicBezTo>
                <a:cubicBezTo>
                  <a:pt x="126" y="117"/>
                  <a:pt x="126" y="116"/>
                  <a:pt x="125" y="115"/>
                </a:cubicBezTo>
                <a:cubicBezTo>
                  <a:pt x="125" y="114"/>
                  <a:pt x="125" y="114"/>
                  <a:pt x="125" y="114"/>
                </a:cubicBezTo>
                <a:cubicBezTo>
                  <a:pt x="125" y="114"/>
                  <a:pt x="125" y="114"/>
                  <a:pt x="125" y="114"/>
                </a:cubicBezTo>
                <a:cubicBezTo>
                  <a:pt x="127" y="112"/>
                  <a:pt x="127" y="110"/>
                  <a:pt x="125" y="108"/>
                </a:cubicBezTo>
                <a:cubicBezTo>
                  <a:pt x="86" y="68"/>
                  <a:pt x="86" y="68"/>
                  <a:pt x="86" y="68"/>
                </a:cubicBezTo>
                <a:cubicBezTo>
                  <a:pt x="84" y="67"/>
                  <a:pt x="81" y="67"/>
                  <a:pt x="80" y="68"/>
                </a:cubicBezTo>
                <a:cubicBezTo>
                  <a:pt x="79" y="69"/>
                  <a:pt x="79" y="69"/>
                  <a:pt x="79" y="69"/>
                </a:cubicBezTo>
                <a:cubicBezTo>
                  <a:pt x="78" y="67"/>
                  <a:pt x="78" y="67"/>
                  <a:pt x="78" y="67"/>
                </a:cubicBezTo>
                <a:cubicBezTo>
                  <a:pt x="88" y="51"/>
                  <a:pt x="86" y="30"/>
                  <a:pt x="73" y="16"/>
                </a:cubicBezTo>
                <a:cubicBezTo>
                  <a:pt x="57" y="0"/>
                  <a:pt x="31" y="0"/>
                  <a:pt x="16" y="16"/>
                </a:cubicBezTo>
                <a:cubicBezTo>
                  <a:pt x="0" y="32"/>
                  <a:pt x="0" y="57"/>
                  <a:pt x="16" y="73"/>
                </a:cubicBezTo>
                <a:cubicBezTo>
                  <a:pt x="30" y="87"/>
                  <a:pt x="51" y="88"/>
                  <a:pt x="67" y="78"/>
                </a:cubicBezTo>
                <a:close/>
                <a:moveTo>
                  <a:pt x="25" y="26"/>
                </a:moveTo>
                <a:cubicBezTo>
                  <a:pt x="36" y="15"/>
                  <a:pt x="53" y="15"/>
                  <a:pt x="63" y="26"/>
                </a:cubicBezTo>
                <a:cubicBezTo>
                  <a:pt x="74" y="36"/>
                  <a:pt x="74" y="53"/>
                  <a:pt x="63" y="63"/>
                </a:cubicBezTo>
                <a:cubicBezTo>
                  <a:pt x="53" y="74"/>
                  <a:pt x="36" y="74"/>
                  <a:pt x="25" y="64"/>
                </a:cubicBezTo>
                <a:cubicBezTo>
                  <a:pt x="15" y="53"/>
                  <a:pt x="15" y="36"/>
                  <a:pt x="25" y="26"/>
                </a:cubicBezTo>
                <a:close/>
                <a:moveTo>
                  <a:pt x="128" y="180"/>
                </a:moveTo>
                <a:cubicBezTo>
                  <a:pt x="122" y="180"/>
                  <a:pt x="117" y="184"/>
                  <a:pt x="117" y="190"/>
                </a:cubicBezTo>
                <a:cubicBezTo>
                  <a:pt x="117" y="196"/>
                  <a:pt x="122" y="200"/>
                  <a:pt x="128" y="200"/>
                </a:cubicBezTo>
                <a:cubicBezTo>
                  <a:pt x="133" y="200"/>
                  <a:pt x="138" y="196"/>
                  <a:pt x="138" y="190"/>
                </a:cubicBezTo>
                <a:cubicBezTo>
                  <a:pt x="138" y="184"/>
                  <a:pt x="133" y="180"/>
                  <a:pt x="128" y="180"/>
                </a:cubicBezTo>
                <a:close/>
                <a:moveTo>
                  <a:pt x="128" y="193"/>
                </a:moveTo>
                <a:cubicBezTo>
                  <a:pt x="126" y="193"/>
                  <a:pt x="125" y="191"/>
                  <a:pt x="125" y="190"/>
                </a:cubicBezTo>
                <a:cubicBezTo>
                  <a:pt x="125" y="188"/>
                  <a:pt x="126" y="187"/>
                  <a:pt x="128" y="187"/>
                </a:cubicBezTo>
                <a:cubicBezTo>
                  <a:pt x="129" y="187"/>
                  <a:pt x="130" y="188"/>
                  <a:pt x="130" y="190"/>
                </a:cubicBezTo>
                <a:cubicBezTo>
                  <a:pt x="130" y="191"/>
                  <a:pt x="129" y="193"/>
                  <a:pt x="128" y="193"/>
                </a:cubicBezTo>
                <a:close/>
                <a:moveTo>
                  <a:pt x="210" y="65"/>
                </a:moveTo>
                <a:cubicBezTo>
                  <a:pt x="210" y="68"/>
                  <a:pt x="208" y="70"/>
                  <a:pt x="205" y="70"/>
                </a:cubicBezTo>
                <a:cubicBezTo>
                  <a:pt x="180" y="70"/>
                  <a:pt x="180" y="70"/>
                  <a:pt x="180" y="70"/>
                </a:cubicBezTo>
                <a:cubicBezTo>
                  <a:pt x="178" y="70"/>
                  <a:pt x="177" y="69"/>
                  <a:pt x="176" y="68"/>
                </a:cubicBezTo>
                <a:cubicBezTo>
                  <a:pt x="171" y="68"/>
                  <a:pt x="171" y="68"/>
                  <a:pt x="171" y="68"/>
                </a:cubicBezTo>
                <a:cubicBezTo>
                  <a:pt x="150" y="138"/>
                  <a:pt x="150" y="138"/>
                  <a:pt x="150" y="138"/>
                </a:cubicBezTo>
                <a:cubicBezTo>
                  <a:pt x="149" y="139"/>
                  <a:pt x="148" y="140"/>
                  <a:pt x="147" y="140"/>
                </a:cubicBezTo>
                <a:cubicBezTo>
                  <a:pt x="34" y="153"/>
                  <a:pt x="34" y="153"/>
                  <a:pt x="34" y="153"/>
                </a:cubicBezTo>
                <a:cubicBezTo>
                  <a:pt x="31" y="168"/>
                  <a:pt x="31" y="168"/>
                  <a:pt x="31" y="168"/>
                </a:cubicBezTo>
                <a:cubicBezTo>
                  <a:pt x="149" y="168"/>
                  <a:pt x="149" y="168"/>
                  <a:pt x="149" y="168"/>
                </a:cubicBezTo>
                <a:cubicBezTo>
                  <a:pt x="151" y="168"/>
                  <a:pt x="153" y="170"/>
                  <a:pt x="153" y="172"/>
                </a:cubicBezTo>
                <a:cubicBezTo>
                  <a:pt x="153" y="174"/>
                  <a:pt x="151" y="176"/>
                  <a:pt x="149" y="176"/>
                </a:cubicBezTo>
                <a:cubicBezTo>
                  <a:pt x="26" y="176"/>
                  <a:pt x="26" y="176"/>
                  <a:pt x="26" y="176"/>
                </a:cubicBezTo>
                <a:cubicBezTo>
                  <a:pt x="24" y="176"/>
                  <a:pt x="23" y="175"/>
                  <a:pt x="22" y="174"/>
                </a:cubicBezTo>
                <a:cubicBezTo>
                  <a:pt x="22" y="173"/>
                  <a:pt x="22" y="171"/>
                  <a:pt x="22" y="170"/>
                </a:cubicBezTo>
                <a:cubicBezTo>
                  <a:pt x="28" y="149"/>
                  <a:pt x="28" y="149"/>
                  <a:pt x="28" y="149"/>
                </a:cubicBezTo>
                <a:cubicBezTo>
                  <a:pt x="4" y="94"/>
                  <a:pt x="4" y="94"/>
                  <a:pt x="4" y="94"/>
                </a:cubicBezTo>
                <a:cubicBezTo>
                  <a:pt x="3" y="92"/>
                  <a:pt x="4" y="90"/>
                  <a:pt x="6" y="89"/>
                </a:cubicBezTo>
                <a:cubicBezTo>
                  <a:pt x="8" y="88"/>
                  <a:pt x="10" y="89"/>
                  <a:pt x="11" y="91"/>
                </a:cubicBezTo>
                <a:cubicBezTo>
                  <a:pt x="34" y="145"/>
                  <a:pt x="34" y="145"/>
                  <a:pt x="34" y="145"/>
                </a:cubicBezTo>
                <a:cubicBezTo>
                  <a:pt x="143" y="133"/>
                  <a:pt x="143" y="133"/>
                  <a:pt x="143" y="133"/>
                </a:cubicBezTo>
                <a:cubicBezTo>
                  <a:pt x="164" y="63"/>
                  <a:pt x="164" y="63"/>
                  <a:pt x="164" y="63"/>
                </a:cubicBezTo>
                <a:cubicBezTo>
                  <a:pt x="165" y="62"/>
                  <a:pt x="166" y="61"/>
                  <a:pt x="168" y="61"/>
                </a:cubicBezTo>
                <a:cubicBezTo>
                  <a:pt x="176" y="61"/>
                  <a:pt x="176" y="61"/>
                  <a:pt x="176" y="61"/>
                </a:cubicBezTo>
                <a:cubicBezTo>
                  <a:pt x="177" y="60"/>
                  <a:pt x="178" y="59"/>
                  <a:pt x="180" y="59"/>
                </a:cubicBezTo>
                <a:cubicBezTo>
                  <a:pt x="205" y="59"/>
                  <a:pt x="205" y="59"/>
                  <a:pt x="205" y="59"/>
                </a:cubicBezTo>
                <a:cubicBezTo>
                  <a:pt x="208" y="59"/>
                  <a:pt x="210" y="61"/>
                  <a:pt x="210" y="65"/>
                </a:cubicBezTo>
                <a:close/>
                <a:moveTo>
                  <a:pt x="44" y="180"/>
                </a:moveTo>
                <a:cubicBezTo>
                  <a:pt x="38" y="180"/>
                  <a:pt x="34" y="184"/>
                  <a:pt x="34" y="190"/>
                </a:cubicBezTo>
                <a:cubicBezTo>
                  <a:pt x="34" y="196"/>
                  <a:pt x="38" y="200"/>
                  <a:pt x="44" y="200"/>
                </a:cubicBezTo>
                <a:cubicBezTo>
                  <a:pt x="50" y="200"/>
                  <a:pt x="54" y="196"/>
                  <a:pt x="54" y="190"/>
                </a:cubicBezTo>
                <a:cubicBezTo>
                  <a:pt x="54" y="184"/>
                  <a:pt x="50" y="180"/>
                  <a:pt x="44" y="180"/>
                </a:cubicBezTo>
                <a:close/>
                <a:moveTo>
                  <a:pt x="44" y="193"/>
                </a:moveTo>
                <a:cubicBezTo>
                  <a:pt x="43" y="193"/>
                  <a:pt x="41" y="191"/>
                  <a:pt x="41" y="190"/>
                </a:cubicBezTo>
                <a:cubicBezTo>
                  <a:pt x="41" y="188"/>
                  <a:pt x="43" y="187"/>
                  <a:pt x="44" y="187"/>
                </a:cubicBezTo>
                <a:cubicBezTo>
                  <a:pt x="46" y="187"/>
                  <a:pt x="47" y="188"/>
                  <a:pt x="47" y="190"/>
                </a:cubicBezTo>
                <a:cubicBezTo>
                  <a:pt x="47" y="191"/>
                  <a:pt x="46" y="193"/>
                  <a:pt x="44" y="19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4" name="Freeform 17">
            <a:extLst>
              <a:ext uri="{FF2B5EF4-FFF2-40B4-BE49-F238E27FC236}">
                <a16:creationId xmlns:a16="http://schemas.microsoft.com/office/drawing/2014/main" id="{728A4E2C-5B9E-4263-AA0C-E20B6ED68B66}"/>
              </a:ext>
            </a:extLst>
          </p:cNvPr>
          <p:cNvSpPr>
            <a:spLocks noEditPoints="1"/>
          </p:cNvSpPr>
          <p:nvPr/>
        </p:nvSpPr>
        <p:spPr bwMode="auto">
          <a:xfrm>
            <a:off x="4632366" y="4184687"/>
            <a:ext cx="1223107" cy="853730"/>
          </a:xfrm>
          <a:custGeom>
            <a:avLst/>
            <a:gdLst>
              <a:gd name="T0" fmla="*/ 76 w 206"/>
              <a:gd name="T1" fmla="*/ 67 h 174"/>
              <a:gd name="T2" fmla="*/ 93 w 206"/>
              <a:gd name="T3" fmla="*/ 84 h 174"/>
              <a:gd name="T4" fmla="*/ 116 w 206"/>
              <a:gd name="T5" fmla="*/ 81 h 174"/>
              <a:gd name="T6" fmla="*/ 138 w 206"/>
              <a:gd name="T7" fmla="*/ 84 h 174"/>
              <a:gd name="T8" fmla="*/ 155 w 206"/>
              <a:gd name="T9" fmla="*/ 67 h 174"/>
              <a:gd name="T10" fmla="*/ 152 w 206"/>
              <a:gd name="T11" fmla="*/ 45 h 174"/>
              <a:gd name="T12" fmla="*/ 155 w 206"/>
              <a:gd name="T13" fmla="*/ 22 h 174"/>
              <a:gd name="T14" fmla="*/ 138 w 206"/>
              <a:gd name="T15" fmla="*/ 5 h 174"/>
              <a:gd name="T16" fmla="*/ 116 w 206"/>
              <a:gd name="T17" fmla="*/ 9 h 174"/>
              <a:gd name="T18" fmla="*/ 93 w 206"/>
              <a:gd name="T19" fmla="*/ 5 h 174"/>
              <a:gd name="T20" fmla="*/ 76 w 206"/>
              <a:gd name="T21" fmla="*/ 22 h 174"/>
              <a:gd name="T22" fmla="*/ 79 w 206"/>
              <a:gd name="T23" fmla="*/ 45 h 174"/>
              <a:gd name="T24" fmla="*/ 116 w 206"/>
              <a:gd name="T25" fmla="*/ 23 h 174"/>
              <a:gd name="T26" fmla="*/ 116 w 206"/>
              <a:gd name="T27" fmla="*/ 67 h 174"/>
              <a:gd name="T28" fmla="*/ 116 w 206"/>
              <a:gd name="T29" fmla="*/ 23 h 174"/>
              <a:gd name="T30" fmla="*/ 135 w 206"/>
              <a:gd name="T31" fmla="*/ 45 h 174"/>
              <a:gd name="T32" fmla="*/ 96 w 206"/>
              <a:gd name="T33" fmla="*/ 45 h 174"/>
              <a:gd name="T34" fmla="*/ 116 w 206"/>
              <a:gd name="T35" fmla="*/ 31 h 174"/>
              <a:gd name="T36" fmla="*/ 116 w 206"/>
              <a:gd name="T37" fmla="*/ 58 h 174"/>
              <a:gd name="T38" fmla="*/ 116 w 206"/>
              <a:gd name="T39" fmla="*/ 31 h 174"/>
              <a:gd name="T40" fmla="*/ 43 w 206"/>
              <a:gd name="T41" fmla="*/ 174 h 174"/>
              <a:gd name="T42" fmla="*/ 0 w 206"/>
              <a:gd name="T43" fmla="*/ 103 h 174"/>
              <a:gd name="T44" fmla="*/ 14 w 206"/>
              <a:gd name="T45" fmla="*/ 153 h 174"/>
              <a:gd name="T46" fmla="*/ 14 w 206"/>
              <a:gd name="T47" fmla="*/ 165 h 174"/>
              <a:gd name="T48" fmla="*/ 14 w 206"/>
              <a:gd name="T49" fmla="*/ 153 h 174"/>
              <a:gd name="T50" fmla="*/ 173 w 206"/>
              <a:gd name="T51" fmla="*/ 140 h 174"/>
              <a:gd name="T52" fmla="*/ 119 w 206"/>
              <a:gd name="T53" fmla="*/ 168 h 174"/>
              <a:gd name="T54" fmla="*/ 62 w 206"/>
              <a:gd name="T55" fmla="*/ 155 h 174"/>
              <a:gd name="T56" fmla="*/ 48 w 206"/>
              <a:gd name="T57" fmla="*/ 107 h 174"/>
              <a:gd name="T58" fmla="*/ 92 w 206"/>
              <a:gd name="T59" fmla="*/ 100 h 174"/>
              <a:gd name="T60" fmla="*/ 150 w 206"/>
              <a:gd name="T61" fmla="*/ 130 h 174"/>
              <a:gd name="T62" fmla="*/ 102 w 206"/>
              <a:gd name="T63" fmla="*/ 128 h 174"/>
              <a:gd name="T64" fmla="*/ 156 w 206"/>
              <a:gd name="T65" fmla="*/ 137 h 174"/>
              <a:gd name="T66" fmla="*/ 153 w 206"/>
              <a:gd name="T67" fmla="*/ 123 h 174"/>
              <a:gd name="T68" fmla="*/ 202 w 206"/>
              <a:gd name="T69" fmla="*/ 11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6" h="174">
                <a:moveTo>
                  <a:pt x="71" y="56"/>
                </a:moveTo>
                <a:cubicBezTo>
                  <a:pt x="72" y="60"/>
                  <a:pt x="74" y="64"/>
                  <a:pt x="76" y="67"/>
                </a:cubicBezTo>
                <a:cubicBezTo>
                  <a:pt x="80" y="65"/>
                  <a:pt x="86" y="66"/>
                  <a:pt x="90" y="70"/>
                </a:cubicBezTo>
                <a:cubicBezTo>
                  <a:pt x="94" y="74"/>
                  <a:pt x="95" y="80"/>
                  <a:pt x="93" y="84"/>
                </a:cubicBezTo>
                <a:cubicBezTo>
                  <a:pt x="96" y="86"/>
                  <a:pt x="100" y="88"/>
                  <a:pt x="104" y="89"/>
                </a:cubicBezTo>
                <a:cubicBezTo>
                  <a:pt x="105" y="84"/>
                  <a:pt x="110" y="81"/>
                  <a:pt x="116" y="81"/>
                </a:cubicBezTo>
                <a:cubicBezTo>
                  <a:pt x="121" y="81"/>
                  <a:pt x="126" y="84"/>
                  <a:pt x="127" y="89"/>
                </a:cubicBezTo>
                <a:cubicBezTo>
                  <a:pt x="131" y="88"/>
                  <a:pt x="135" y="86"/>
                  <a:pt x="138" y="84"/>
                </a:cubicBezTo>
                <a:cubicBezTo>
                  <a:pt x="136" y="80"/>
                  <a:pt x="137" y="74"/>
                  <a:pt x="141" y="70"/>
                </a:cubicBezTo>
                <a:cubicBezTo>
                  <a:pt x="145" y="66"/>
                  <a:pt x="151" y="65"/>
                  <a:pt x="155" y="67"/>
                </a:cubicBezTo>
                <a:cubicBezTo>
                  <a:pt x="157" y="64"/>
                  <a:pt x="159" y="60"/>
                  <a:pt x="160" y="56"/>
                </a:cubicBezTo>
                <a:cubicBezTo>
                  <a:pt x="155" y="55"/>
                  <a:pt x="152" y="50"/>
                  <a:pt x="152" y="45"/>
                </a:cubicBezTo>
                <a:cubicBezTo>
                  <a:pt x="152" y="39"/>
                  <a:pt x="155" y="34"/>
                  <a:pt x="160" y="33"/>
                </a:cubicBezTo>
                <a:cubicBezTo>
                  <a:pt x="159" y="29"/>
                  <a:pt x="157" y="25"/>
                  <a:pt x="155" y="22"/>
                </a:cubicBezTo>
                <a:cubicBezTo>
                  <a:pt x="151" y="24"/>
                  <a:pt x="145" y="23"/>
                  <a:pt x="141" y="19"/>
                </a:cubicBezTo>
                <a:cubicBezTo>
                  <a:pt x="137" y="15"/>
                  <a:pt x="136" y="10"/>
                  <a:pt x="138" y="5"/>
                </a:cubicBezTo>
                <a:cubicBezTo>
                  <a:pt x="135" y="3"/>
                  <a:pt x="131" y="1"/>
                  <a:pt x="127" y="0"/>
                </a:cubicBezTo>
                <a:cubicBezTo>
                  <a:pt x="126" y="5"/>
                  <a:pt x="121" y="9"/>
                  <a:pt x="116" y="9"/>
                </a:cubicBezTo>
                <a:cubicBezTo>
                  <a:pt x="110" y="9"/>
                  <a:pt x="105" y="5"/>
                  <a:pt x="104" y="0"/>
                </a:cubicBezTo>
                <a:cubicBezTo>
                  <a:pt x="100" y="1"/>
                  <a:pt x="96" y="3"/>
                  <a:pt x="93" y="5"/>
                </a:cubicBezTo>
                <a:cubicBezTo>
                  <a:pt x="95" y="10"/>
                  <a:pt x="94" y="15"/>
                  <a:pt x="90" y="19"/>
                </a:cubicBezTo>
                <a:cubicBezTo>
                  <a:pt x="86" y="23"/>
                  <a:pt x="80" y="24"/>
                  <a:pt x="76" y="22"/>
                </a:cubicBezTo>
                <a:cubicBezTo>
                  <a:pt x="74" y="25"/>
                  <a:pt x="72" y="29"/>
                  <a:pt x="71" y="33"/>
                </a:cubicBezTo>
                <a:cubicBezTo>
                  <a:pt x="76" y="34"/>
                  <a:pt x="79" y="39"/>
                  <a:pt x="79" y="45"/>
                </a:cubicBezTo>
                <a:cubicBezTo>
                  <a:pt x="79" y="50"/>
                  <a:pt x="76" y="55"/>
                  <a:pt x="71" y="56"/>
                </a:cubicBezTo>
                <a:close/>
                <a:moveTo>
                  <a:pt x="116" y="23"/>
                </a:moveTo>
                <a:cubicBezTo>
                  <a:pt x="128" y="23"/>
                  <a:pt x="138" y="32"/>
                  <a:pt x="138" y="45"/>
                </a:cubicBezTo>
                <a:cubicBezTo>
                  <a:pt x="138" y="57"/>
                  <a:pt x="128" y="67"/>
                  <a:pt x="116" y="67"/>
                </a:cubicBezTo>
                <a:cubicBezTo>
                  <a:pt x="103" y="67"/>
                  <a:pt x="93" y="57"/>
                  <a:pt x="93" y="45"/>
                </a:cubicBezTo>
                <a:cubicBezTo>
                  <a:pt x="93" y="32"/>
                  <a:pt x="103" y="23"/>
                  <a:pt x="116" y="23"/>
                </a:cubicBezTo>
                <a:close/>
                <a:moveTo>
                  <a:pt x="116" y="64"/>
                </a:moveTo>
                <a:cubicBezTo>
                  <a:pt x="127" y="64"/>
                  <a:pt x="135" y="56"/>
                  <a:pt x="135" y="45"/>
                </a:cubicBezTo>
                <a:cubicBezTo>
                  <a:pt x="135" y="34"/>
                  <a:pt x="127" y="25"/>
                  <a:pt x="116" y="25"/>
                </a:cubicBezTo>
                <a:cubicBezTo>
                  <a:pt x="104" y="25"/>
                  <a:pt x="96" y="34"/>
                  <a:pt x="96" y="45"/>
                </a:cubicBezTo>
                <a:cubicBezTo>
                  <a:pt x="96" y="56"/>
                  <a:pt x="104" y="64"/>
                  <a:pt x="116" y="64"/>
                </a:cubicBezTo>
                <a:close/>
                <a:moveTo>
                  <a:pt x="116" y="31"/>
                </a:moveTo>
                <a:cubicBezTo>
                  <a:pt x="123" y="31"/>
                  <a:pt x="129" y="37"/>
                  <a:pt x="129" y="45"/>
                </a:cubicBezTo>
                <a:cubicBezTo>
                  <a:pt x="129" y="52"/>
                  <a:pt x="123" y="58"/>
                  <a:pt x="116" y="58"/>
                </a:cubicBezTo>
                <a:cubicBezTo>
                  <a:pt x="108" y="58"/>
                  <a:pt x="102" y="52"/>
                  <a:pt x="102" y="45"/>
                </a:cubicBezTo>
                <a:cubicBezTo>
                  <a:pt x="102" y="37"/>
                  <a:pt x="108" y="31"/>
                  <a:pt x="116" y="31"/>
                </a:cubicBezTo>
                <a:close/>
                <a:moveTo>
                  <a:pt x="0" y="174"/>
                </a:moveTo>
                <a:cubicBezTo>
                  <a:pt x="43" y="174"/>
                  <a:pt x="43" y="174"/>
                  <a:pt x="43" y="174"/>
                </a:cubicBezTo>
                <a:cubicBezTo>
                  <a:pt x="43" y="103"/>
                  <a:pt x="43" y="103"/>
                  <a:pt x="43" y="103"/>
                </a:cubicBezTo>
                <a:cubicBezTo>
                  <a:pt x="0" y="103"/>
                  <a:pt x="0" y="103"/>
                  <a:pt x="0" y="103"/>
                </a:cubicBezTo>
                <a:lnTo>
                  <a:pt x="0" y="174"/>
                </a:lnTo>
                <a:close/>
                <a:moveTo>
                  <a:pt x="14" y="153"/>
                </a:moveTo>
                <a:cubicBezTo>
                  <a:pt x="17" y="153"/>
                  <a:pt x="20" y="155"/>
                  <a:pt x="20" y="159"/>
                </a:cubicBezTo>
                <a:cubicBezTo>
                  <a:pt x="20" y="162"/>
                  <a:pt x="17" y="165"/>
                  <a:pt x="14" y="165"/>
                </a:cubicBezTo>
                <a:cubicBezTo>
                  <a:pt x="11" y="165"/>
                  <a:pt x="8" y="162"/>
                  <a:pt x="8" y="159"/>
                </a:cubicBezTo>
                <a:cubicBezTo>
                  <a:pt x="8" y="155"/>
                  <a:pt x="11" y="153"/>
                  <a:pt x="14" y="153"/>
                </a:cubicBezTo>
                <a:close/>
                <a:moveTo>
                  <a:pt x="202" y="115"/>
                </a:moveTo>
                <a:cubicBezTo>
                  <a:pt x="199" y="119"/>
                  <a:pt x="179" y="135"/>
                  <a:pt x="173" y="140"/>
                </a:cubicBezTo>
                <a:cubicBezTo>
                  <a:pt x="167" y="145"/>
                  <a:pt x="153" y="154"/>
                  <a:pt x="145" y="160"/>
                </a:cubicBezTo>
                <a:cubicBezTo>
                  <a:pt x="137" y="165"/>
                  <a:pt x="126" y="168"/>
                  <a:pt x="119" y="168"/>
                </a:cubicBezTo>
                <a:cubicBezTo>
                  <a:pt x="112" y="168"/>
                  <a:pt x="87" y="159"/>
                  <a:pt x="83" y="157"/>
                </a:cubicBezTo>
                <a:cubicBezTo>
                  <a:pt x="79" y="155"/>
                  <a:pt x="69" y="155"/>
                  <a:pt x="62" y="155"/>
                </a:cubicBezTo>
                <a:cubicBezTo>
                  <a:pt x="56" y="155"/>
                  <a:pt x="48" y="155"/>
                  <a:pt x="48" y="155"/>
                </a:cubicBezTo>
                <a:cubicBezTo>
                  <a:pt x="48" y="107"/>
                  <a:pt x="48" y="107"/>
                  <a:pt x="48" y="107"/>
                </a:cubicBezTo>
                <a:cubicBezTo>
                  <a:pt x="48" y="107"/>
                  <a:pt x="48" y="107"/>
                  <a:pt x="55" y="107"/>
                </a:cubicBezTo>
                <a:cubicBezTo>
                  <a:pt x="63" y="107"/>
                  <a:pt x="82" y="100"/>
                  <a:pt x="92" y="100"/>
                </a:cubicBezTo>
                <a:cubicBezTo>
                  <a:pt x="102" y="100"/>
                  <a:pt x="116" y="106"/>
                  <a:pt x="120" y="110"/>
                </a:cubicBezTo>
                <a:cubicBezTo>
                  <a:pt x="132" y="120"/>
                  <a:pt x="146" y="127"/>
                  <a:pt x="150" y="130"/>
                </a:cubicBezTo>
                <a:cubicBezTo>
                  <a:pt x="154" y="133"/>
                  <a:pt x="136" y="143"/>
                  <a:pt x="127" y="140"/>
                </a:cubicBezTo>
                <a:cubicBezTo>
                  <a:pt x="118" y="137"/>
                  <a:pt x="102" y="128"/>
                  <a:pt x="102" y="128"/>
                </a:cubicBezTo>
                <a:cubicBezTo>
                  <a:pt x="102" y="128"/>
                  <a:pt x="119" y="140"/>
                  <a:pt x="129" y="143"/>
                </a:cubicBezTo>
                <a:cubicBezTo>
                  <a:pt x="139" y="146"/>
                  <a:pt x="152" y="139"/>
                  <a:pt x="156" y="137"/>
                </a:cubicBezTo>
                <a:cubicBezTo>
                  <a:pt x="159" y="134"/>
                  <a:pt x="162" y="130"/>
                  <a:pt x="160" y="129"/>
                </a:cubicBezTo>
                <a:cubicBezTo>
                  <a:pt x="157" y="127"/>
                  <a:pt x="153" y="123"/>
                  <a:pt x="153" y="123"/>
                </a:cubicBezTo>
                <a:cubicBezTo>
                  <a:pt x="153" y="123"/>
                  <a:pt x="179" y="102"/>
                  <a:pt x="189" y="103"/>
                </a:cubicBezTo>
                <a:cubicBezTo>
                  <a:pt x="199" y="104"/>
                  <a:pt x="206" y="112"/>
                  <a:pt x="202" y="11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7175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750"/>
                                        <p:tgtEl>
                                          <p:spTgt spid="16"/>
                                        </p:tgtEl>
                                      </p:cBhvr>
                                    </p:animEffect>
                                    <p:anim calcmode="lin" valueType="num">
                                      <p:cBhvr>
                                        <p:cTn id="8" dur="750" fill="hold"/>
                                        <p:tgtEl>
                                          <p:spTgt spid="16"/>
                                        </p:tgtEl>
                                        <p:attrNameLst>
                                          <p:attrName>ppt_x</p:attrName>
                                        </p:attrNameLst>
                                      </p:cBhvr>
                                      <p:tavLst>
                                        <p:tav tm="0">
                                          <p:val>
                                            <p:strVal val="#ppt_x"/>
                                          </p:val>
                                        </p:tav>
                                        <p:tav tm="100000">
                                          <p:val>
                                            <p:strVal val="#ppt_x"/>
                                          </p:val>
                                        </p:tav>
                                      </p:tavLst>
                                    </p:anim>
                                    <p:anim calcmode="lin" valueType="num">
                                      <p:cBhvr>
                                        <p:cTn id="9" dur="75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0" presetClass="entr" presetSubtype="0" fill="hold" grpId="0" nodeType="after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childTnLst>
                          </p:cTn>
                        </p:par>
                        <p:par>
                          <p:cTn id="14" fill="hold">
                            <p:stCondLst>
                              <p:cond delay="1250"/>
                            </p:stCondLst>
                            <p:childTnLst>
                              <p:par>
                                <p:cTn id="15" presetID="10" presetClass="entr" presetSubtype="0"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500"/>
                                        <p:tgtEl>
                                          <p:spTgt spid="51"/>
                                        </p:tgtEl>
                                      </p:cBhvr>
                                    </p:animEffect>
                                  </p:childTnLst>
                                </p:cTn>
                              </p:par>
                            </p:childTnLst>
                          </p:cTn>
                        </p:par>
                        <p:par>
                          <p:cTn id="18" fill="hold">
                            <p:stCondLst>
                              <p:cond delay="1750"/>
                            </p:stCondLst>
                            <p:childTnLst>
                              <p:par>
                                <p:cTn id="19" presetID="10" presetClass="entr" presetSubtype="0"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childTnLst>
                          </p:cTn>
                        </p:par>
                        <p:par>
                          <p:cTn id="22" fill="hold">
                            <p:stCondLst>
                              <p:cond delay="2250"/>
                            </p:stCondLst>
                            <p:childTnLst>
                              <p:par>
                                <p:cTn id="23" presetID="12" presetClass="entr" presetSubtype="1" fill="hold" grpId="0" nodeType="afterEffect">
                                  <p:stCondLst>
                                    <p:cond delay="0"/>
                                  </p:stCondLst>
                                  <p:childTnLst>
                                    <p:set>
                                      <p:cBhvr>
                                        <p:cTn id="24" dur="1" fill="hold">
                                          <p:stCondLst>
                                            <p:cond delay="0"/>
                                          </p:stCondLst>
                                        </p:cTn>
                                        <p:tgtEl>
                                          <p:spTgt spid="56"/>
                                        </p:tgtEl>
                                        <p:attrNameLst>
                                          <p:attrName>style.visibility</p:attrName>
                                        </p:attrNameLst>
                                      </p:cBhvr>
                                      <p:to>
                                        <p:strVal val="visible"/>
                                      </p:to>
                                    </p:set>
                                    <p:anim calcmode="lin" valueType="num">
                                      <p:cBhvr additive="base">
                                        <p:cTn id="25" dur="500"/>
                                        <p:tgtEl>
                                          <p:spTgt spid="56"/>
                                        </p:tgtEl>
                                        <p:attrNameLst>
                                          <p:attrName>ppt_y</p:attrName>
                                        </p:attrNameLst>
                                      </p:cBhvr>
                                      <p:tavLst>
                                        <p:tav tm="0">
                                          <p:val>
                                            <p:strVal val="#ppt_y-#ppt_h*1.125000"/>
                                          </p:val>
                                        </p:tav>
                                        <p:tav tm="100000">
                                          <p:val>
                                            <p:strVal val="#ppt_y"/>
                                          </p:val>
                                        </p:tav>
                                      </p:tavLst>
                                    </p:anim>
                                    <p:animEffect transition="in" filter="wipe(down)">
                                      <p:cBhvr>
                                        <p:cTn id="26" dur="500"/>
                                        <p:tgtEl>
                                          <p:spTgt spid="56"/>
                                        </p:tgtEl>
                                      </p:cBhvr>
                                    </p:animEffect>
                                  </p:childTnLst>
                                </p:cTn>
                              </p:par>
                            </p:childTnLst>
                          </p:cTn>
                        </p:par>
                        <p:par>
                          <p:cTn id="27" fill="hold">
                            <p:stCondLst>
                              <p:cond delay="2750"/>
                            </p:stCondLst>
                            <p:childTnLst>
                              <p:par>
                                <p:cTn id="28" presetID="10" presetClass="entr" presetSubtype="0" fill="hold" grpId="0" nodeType="after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fade">
                                      <p:cBhvr>
                                        <p:cTn id="30" dur="500"/>
                                        <p:tgtEl>
                                          <p:spTgt spid="57"/>
                                        </p:tgtEl>
                                      </p:cBhvr>
                                    </p:animEffect>
                                  </p:childTnLst>
                                </p:cTn>
                              </p:par>
                              <p:par>
                                <p:cTn id="31" presetID="10" presetClass="entr" presetSubtype="0" fill="hold" grpId="0" nodeType="withEffect">
                                  <p:stCondLst>
                                    <p:cond delay="500"/>
                                  </p:stCondLst>
                                  <p:childTnLst>
                                    <p:set>
                                      <p:cBhvr>
                                        <p:cTn id="32" dur="1" fill="hold">
                                          <p:stCondLst>
                                            <p:cond delay="0"/>
                                          </p:stCondLst>
                                        </p:cTn>
                                        <p:tgtEl>
                                          <p:spTgt spid="84"/>
                                        </p:tgtEl>
                                        <p:attrNameLst>
                                          <p:attrName>style.visibility</p:attrName>
                                        </p:attrNameLst>
                                      </p:cBhvr>
                                      <p:to>
                                        <p:strVal val="visible"/>
                                      </p:to>
                                    </p:set>
                                    <p:animEffect transition="in" filter="fade">
                                      <p:cBhvr>
                                        <p:cTn id="33"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4" grpId="0" animBg="1"/>
      <p:bldP spid="56" grpId="0" animBg="1"/>
      <p:bldP spid="57" grpId="0" animBg="1"/>
      <p:bldP spid="8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3527" y="590678"/>
            <a:ext cx="9549516" cy="1323439"/>
          </a:xfrm>
          <a:prstGeom prst="rect">
            <a:avLst/>
          </a:prstGeom>
        </p:spPr>
        <p:txBody>
          <a:bodyPr wrap="square">
            <a:spAutoFit/>
          </a:bodyPr>
          <a:lstStyle/>
          <a:p>
            <a:pPr algn="ctr"/>
            <a:r>
              <a:rPr lang="ar-SA" sz="4400" b="1" dirty="0">
                <a:solidFill>
                  <a:srgbClr val="FF0000"/>
                </a:solidFill>
              </a:rPr>
              <a:t>برنامج (</a:t>
            </a:r>
            <a:r>
              <a:rPr lang="en-US" sz="4400" b="1" dirty="0" err="1">
                <a:solidFill>
                  <a:srgbClr val="FF0000"/>
                </a:solidFill>
              </a:rPr>
              <a:t>iThenticate</a:t>
            </a:r>
            <a:r>
              <a:rPr lang="ar-SA" sz="4400" b="1" dirty="0">
                <a:solidFill>
                  <a:srgbClr val="FF0000"/>
                </a:solidFill>
              </a:rPr>
              <a:t>)</a:t>
            </a:r>
            <a:endParaRPr lang="en-US" sz="4400" b="1" dirty="0">
              <a:solidFill>
                <a:srgbClr val="FF0000"/>
              </a:solidFill>
            </a:endParaRPr>
          </a:p>
          <a:p>
            <a:endParaRPr lang="ar-SA" dirty="0"/>
          </a:p>
          <a:p>
            <a:r>
              <a:rPr lang="ar-SA" dirty="0"/>
              <a:t>.</a:t>
            </a:r>
            <a:endParaRPr lang="en-US" dirty="0"/>
          </a:p>
        </p:txBody>
      </p:sp>
      <p:sp>
        <p:nvSpPr>
          <p:cNvPr id="6" name="Rectangle 5"/>
          <p:cNvSpPr/>
          <p:nvPr/>
        </p:nvSpPr>
        <p:spPr>
          <a:xfrm>
            <a:off x="9038795" y="1729451"/>
            <a:ext cx="2515432" cy="523220"/>
          </a:xfrm>
          <a:prstGeom prst="rect">
            <a:avLst/>
          </a:prstGeom>
        </p:spPr>
        <p:txBody>
          <a:bodyPr wrap="none">
            <a:spAutoFit/>
          </a:bodyPr>
          <a:lstStyle/>
          <a:p>
            <a:r>
              <a:rPr lang="ar-SA" sz="2800" b="1" dirty="0">
                <a:solidFill>
                  <a:srgbClr val="002060"/>
                </a:solidFill>
              </a:rPr>
              <a:t>أهم عيوب البرنامج:</a:t>
            </a:r>
            <a:endParaRPr lang="en-US" sz="2800" b="1" dirty="0">
              <a:solidFill>
                <a:srgbClr val="002060"/>
              </a:solidFill>
            </a:endParaRPr>
          </a:p>
        </p:txBody>
      </p:sp>
      <p:sp>
        <p:nvSpPr>
          <p:cNvPr id="7" name="Rectangle 6"/>
          <p:cNvSpPr/>
          <p:nvPr/>
        </p:nvSpPr>
        <p:spPr>
          <a:xfrm>
            <a:off x="1383527" y="2365149"/>
            <a:ext cx="10170700" cy="3901837"/>
          </a:xfrm>
          <a:prstGeom prst="rect">
            <a:avLst/>
          </a:prstGeom>
        </p:spPr>
        <p:txBody>
          <a:bodyPr wrap="square">
            <a:spAutoFit/>
          </a:bodyPr>
          <a:lstStyle/>
          <a:p>
            <a:pPr marL="342900" lvl="0" indent="-342900">
              <a:lnSpc>
                <a:spcPct val="150000"/>
              </a:lnSpc>
              <a:buFont typeface="Arial" panose="020B0604020202020204" pitchFamily="34" charset="0"/>
              <a:buChar char="•"/>
            </a:pPr>
            <a:r>
              <a:rPr lang="ar-SA" sz="2400" b="1" dirty="0">
                <a:solidFill>
                  <a:schemeClr val="accent2">
                    <a:lumMod val="50000"/>
                  </a:schemeClr>
                </a:solidFill>
              </a:rPr>
              <a:t>البرنامج يحتاج الى حرفية في التعامل لصعوبة تقاريره.</a:t>
            </a:r>
          </a:p>
          <a:p>
            <a:pPr marL="342900" lvl="0" indent="-342900">
              <a:lnSpc>
                <a:spcPct val="150000"/>
              </a:lnSpc>
              <a:buFont typeface="Arial" panose="020B0604020202020204" pitchFamily="34" charset="0"/>
              <a:buChar char="•"/>
            </a:pPr>
            <a:r>
              <a:rPr lang="ar-SA" sz="2400" b="1" dirty="0">
                <a:solidFill>
                  <a:schemeClr val="accent2">
                    <a:lumMod val="50000"/>
                  </a:schemeClr>
                </a:solidFill>
              </a:rPr>
              <a:t>لا يمكن استبعاد جملة محدد (صيغة الشكر على سبيل المثال) الا اذا استبعدت المصدر بالكامل.</a:t>
            </a:r>
          </a:p>
          <a:p>
            <a:pPr marL="342900" lvl="0" indent="-342900">
              <a:lnSpc>
                <a:spcPct val="150000"/>
              </a:lnSpc>
              <a:buFont typeface="Arial" panose="020B0604020202020204" pitchFamily="34" charset="0"/>
              <a:buChar char="•"/>
            </a:pPr>
            <a:r>
              <a:rPr lang="ar-SA" sz="2400" b="1" dirty="0">
                <a:solidFill>
                  <a:schemeClr val="accent2">
                    <a:lumMod val="50000"/>
                  </a:schemeClr>
                </a:solidFill>
              </a:rPr>
              <a:t>البرنامج لا يلتزم بالإعدادات السابقة-ومثال على ذلك عند طلب حذف النسب الأقل من 1% بناء على عدد كلمات البحث.. يظل التقرير محتفظ بالنسب الأقل من 1%.</a:t>
            </a:r>
          </a:p>
          <a:p>
            <a:pPr marL="342900" lvl="0" indent="-342900">
              <a:lnSpc>
                <a:spcPct val="150000"/>
              </a:lnSpc>
              <a:buFont typeface="Arial" panose="020B0604020202020204" pitchFamily="34" charset="0"/>
              <a:buChar char="•"/>
            </a:pPr>
            <a:r>
              <a:rPr lang="ar-SA" sz="2400" b="1" dirty="0">
                <a:solidFill>
                  <a:schemeClr val="accent2">
                    <a:lumMod val="50000"/>
                  </a:schemeClr>
                </a:solidFill>
              </a:rPr>
              <a:t>الأبحاث المنشورة قبل عامين  تكون مصادرها الفرعية كثيرة بشكل ملفت مما يستهلك وقت كبير جدا لفحص كل طلب.</a:t>
            </a:r>
          </a:p>
          <a:p>
            <a:pPr marL="342900" lvl="0" indent="-342900">
              <a:lnSpc>
                <a:spcPct val="150000"/>
              </a:lnSpc>
              <a:buFont typeface="Arial" panose="020B0604020202020204" pitchFamily="34" charset="0"/>
              <a:buChar char="•"/>
            </a:pPr>
            <a:r>
              <a:rPr lang="ar-SA" sz="2400" b="1" dirty="0">
                <a:solidFill>
                  <a:schemeClr val="accent2">
                    <a:lumMod val="50000"/>
                  </a:schemeClr>
                </a:solidFill>
              </a:rPr>
              <a:t>الدعم الفني والوكلاء أقل تعاوناً. </a:t>
            </a:r>
          </a:p>
        </p:txBody>
      </p:sp>
    </p:spTree>
    <p:extLst>
      <p:ext uri="{BB962C8B-B14F-4D97-AF65-F5344CB8AC3E}">
        <p14:creationId xmlns:p14="http://schemas.microsoft.com/office/powerpoint/2010/main" val="361474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3527" y="590678"/>
            <a:ext cx="9549516" cy="1323439"/>
          </a:xfrm>
          <a:prstGeom prst="rect">
            <a:avLst/>
          </a:prstGeom>
        </p:spPr>
        <p:txBody>
          <a:bodyPr wrap="square">
            <a:spAutoFit/>
          </a:bodyPr>
          <a:lstStyle/>
          <a:p>
            <a:pPr algn="ctr"/>
            <a:r>
              <a:rPr lang="ar-SA" sz="4400" b="1" dirty="0">
                <a:solidFill>
                  <a:srgbClr val="FF0000"/>
                </a:solidFill>
              </a:rPr>
              <a:t>استخدام برنامج</a:t>
            </a:r>
            <a:r>
              <a:rPr lang="en-US" sz="4400" b="1" dirty="0">
                <a:solidFill>
                  <a:srgbClr val="FF0000"/>
                </a:solidFill>
              </a:rPr>
              <a:t> </a:t>
            </a:r>
            <a:r>
              <a:rPr lang="en-US" sz="4400" b="1" dirty="0" err="1">
                <a:solidFill>
                  <a:srgbClr val="FF0000"/>
                </a:solidFill>
              </a:rPr>
              <a:t>Plagscan</a:t>
            </a:r>
            <a:r>
              <a:rPr lang="en-US" sz="4400" b="1" dirty="0">
                <a:solidFill>
                  <a:srgbClr val="FF0000"/>
                </a:solidFill>
              </a:rPr>
              <a:t>  </a:t>
            </a:r>
          </a:p>
          <a:p>
            <a:endParaRPr lang="ar-SA" dirty="0"/>
          </a:p>
          <a:p>
            <a:r>
              <a:rPr lang="ar-SA" dirty="0"/>
              <a:t>.</a:t>
            </a:r>
            <a:endParaRPr lang="en-US" dirty="0"/>
          </a:p>
        </p:txBody>
      </p:sp>
      <p:sp>
        <p:nvSpPr>
          <p:cNvPr id="7" name="Rectangle 6"/>
          <p:cNvSpPr/>
          <p:nvPr/>
        </p:nvSpPr>
        <p:spPr>
          <a:xfrm>
            <a:off x="1383527" y="2365149"/>
            <a:ext cx="10170700" cy="1200329"/>
          </a:xfrm>
          <a:prstGeom prst="rect">
            <a:avLst/>
          </a:prstGeom>
        </p:spPr>
        <p:txBody>
          <a:bodyPr wrap="square">
            <a:spAutoFit/>
          </a:bodyPr>
          <a:lstStyle/>
          <a:p>
            <a:pPr lvl="0">
              <a:lnSpc>
                <a:spcPct val="150000"/>
              </a:lnSpc>
            </a:pPr>
            <a:r>
              <a:rPr lang="ar-SA" sz="2400" b="1" dirty="0">
                <a:solidFill>
                  <a:schemeClr val="accent2">
                    <a:lumMod val="50000"/>
                  </a:schemeClr>
                </a:solidFill>
              </a:rPr>
              <a:t>سوف نستعرض طريقة العمل على برنامج </a:t>
            </a:r>
            <a:r>
              <a:rPr lang="en-US" sz="2400" b="1" dirty="0" err="1">
                <a:solidFill>
                  <a:schemeClr val="accent2">
                    <a:lumMod val="50000"/>
                  </a:schemeClr>
                </a:solidFill>
              </a:rPr>
              <a:t>Plagscan</a:t>
            </a:r>
            <a:r>
              <a:rPr lang="ar-SA" sz="2400" b="1" dirty="0">
                <a:solidFill>
                  <a:schemeClr val="accent2">
                    <a:lumMod val="50000"/>
                  </a:schemeClr>
                </a:solidFill>
              </a:rPr>
              <a:t> باعتباره البرنامج المستخدم في عمادة البحث العلمي بجامعة الملك سعود مع توضيح طريقة الضبط وكيفية قراءة التقارير الصادرة من البرنامج</a:t>
            </a:r>
          </a:p>
        </p:txBody>
      </p:sp>
    </p:spTree>
    <p:extLst>
      <p:ext uri="{BB962C8B-B14F-4D97-AF65-F5344CB8AC3E}">
        <p14:creationId xmlns:p14="http://schemas.microsoft.com/office/powerpoint/2010/main" val="244214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1571" y="2769433"/>
            <a:ext cx="9549516" cy="1323439"/>
          </a:xfrm>
          <a:prstGeom prst="rect">
            <a:avLst/>
          </a:prstGeom>
        </p:spPr>
        <p:txBody>
          <a:bodyPr wrap="square">
            <a:spAutoFit/>
          </a:bodyPr>
          <a:lstStyle/>
          <a:p>
            <a:pPr algn="ctr"/>
            <a:r>
              <a:rPr lang="ar-SA" sz="4400" b="1" dirty="0">
                <a:solidFill>
                  <a:srgbClr val="FF0000"/>
                </a:solidFill>
              </a:rPr>
              <a:t>أولا طريقة رفع الملفات لقراءتها من خلال البرنامج</a:t>
            </a:r>
            <a:endParaRPr lang="en-US" sz="4400" b="1" dirty="0">
              <a:solidFill>
                <a:srgbClr val="FF0000"/>
              </a:solidFill>
            </a:endParaRPr>
          </a:p>
          <a:p>
            <a:endParaRPr lang="ar-SA" dirty="0"/>
          </a:p>
          <a:p>
            <a:r>
              <a:rPr lang="ar-SA" dirty="0"/>
              <a:t>.</a:t>
            </a:r>
            <a:endParaRPr lang="en-US" dirty="0"/>
          </a:p>
        </p:txBody>
      </p:sp>
    </p:spTree>
    <p:extLst>
      <p:ext uri="{BB962C8B-B14F-4D97-AF65-F5344CB8AC3E}">
        <p14:creationId xmlns:p14="http://schemas.microsoft.com/office/powerpoint/2010/main" val="119658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3527" y="1369612"/>
            <a:ext cx="9549516" cy="1200329"/>
          </a:xfrm>
          <a:prstGeom prst="rect">
            <a:avLst/>
          </a:prstGeom>
        </p:spPr>
        <p:txBody>
          <a:bodyPr wrap="square">
            <a:spAutoFit/>
          </a:bodyPr>
          <a:lstStyle/>
          <a:p>
            <a:r>
              <a:rPr lang="ar-SA" b="1" dirty="0"/>
              <a:t>برنامج (</a:t>
            </a:r>
            <a:r>
              <a:rPr lang="en-US" b="1" dirty="0" err="1"/>
              <a:t>plagscan</a:t>
            </a:r>
            <a:r>
              <a:rPr lang="ar-SA" b="1" dirty="0"/>
              <a:t>)</a:t>
            </a:r>
            <a:endParaRPr lang="en-US" b="1" dirty="0"/>
          </a:p>
          <a:p>
            <a:endParaRPr lang="ar-SA" dirty="0"/>
          </a:p>
          <a:p>
            <a:r>
              <a:rPr lang="ar-SA" dirty="0"/>
              <a:t>يجب على الباحث التسجيل في ( </a:t>
            </a:r>
            <a:r>
              <a:rPr lang="en-US" dirty="0" err="1"/>
              <a:t>PlagScan</a:t>
            </a:r>
            <a:r>
              <a:rPr lang="ar-SA" dirty="0"/>
              <a:t>) وانشاء حسابًا خاصًا به او حساب مؤسسي إذا كان الباحث يمثل جامعة أو مدرسة.</a:t>
            </a:r>
            <a:endParaRPr lang="en-US" dirty="0"/>
          </a:p>
          <a:p>
            <a:r>
              <a:rPr lang="ar-SA" dirty="0"/>
              <a:t>سوف يتلقى رسالة بريد إلكتروني ترحيبية من البرنامج تحتوي على بيانات تسجيل الدخول وكلمة المرورمع رابط لتفعيل الحساب.</a:t>
            </a:r>
            <a:endParaRPr lang="en-US" dirty="0"/>
          </a:p>
        </p:txBody>
      </p:sp>
      <p:sp>
        <p:nvSpPr>
          <p:cNvPr id="5" name="Rectangle 4"/>
          <p:cNvSpPr/>
          <p:nvPr/>
        </p:nvSpPr>
        <p:spPr>
          <a:xfrm>
            <a:off x="8484041" y="4059889"/>
            <a:ext cx="2937039" cy="646331"/>
          </a:xfrm>
          <a:prstGeom prst="rect">
            <a:avLst/>
          </a:prstGeom>
        </p:spPr>
        <p:txBody>
          <a:bodyPr wrap="square">
            <a:spAutoFit/>
          </a:bodyPr>
          <a:lstStyle/>
          <a:p>
            <a:r>
              <a:rPr lang="en-US" dirty="0" err="1"/>
              <a:t>بعد</a:t>
            </a:r>
            <a:r>
              <a:rPr lang="en-US" dirty="0"/>
              <a:t> تسجيل الدخول تظهر الصفحة </a:t>
            </a:r>
            <a:r>
              <a:rPr lang="en-US" dirty="0" err="1"/>
              <a:t>الرئيسية</a:t>
            </a:r>
            <a:r>
              <a:rPr lang="en-US" dirty="0"/>
              <a:t> </a:t>
            </a:r>
            <a:r>
              <a:rPr lang="en-US" dirty="0" err="1"/>
              <a:t>كما</a:t>
            </a:r>
            <a:r>
              <a:rPr lang="en-US" dirty="0"/>
              <a:t> </a:t>
            </a:r>
            <a:r>
              <a:rPr lang="en-US" dirty="0" err="1"/>
              <a:t>بالشكل</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862" y="2810577"/>
            <a:ext cx="7048073" cy="3494800"/>
          </a:xfrm>
          <a:prstGeom prst="rect">
            <a:avLst/>
          </a:prstGeom>
          <a:noFill/>
          <a:ln>
            <a:noFill/>
          </a:ln>
        </p:spPr>
      </p:pic>
    </p:spTree>
    <p:extLst>
      <p:ext uri="{BB962C8B-B14F-4D97-AF65-F5344CB8AC3E}">
        <p14:creationId xmlns:p14="http://schemas.microsoft.com/office/powerpoint/2010/main" val="3452122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34317" y="826404"/>
            <a:ext cx="9000876" cy="1477328"/>
          </a:xfrm>
          <a:prstGeom prst="rect">
            <a:avLst/>
          </a:prstGeom>
        </p:spPr>
        <p:txBody>
          <a:bodyPr wrap="square">
            <a:spAutoFit/>
          </a:bodyPr>
          <a:lstStyle/>
          <a:p>
            <a:pPr algn="just"/>
            <a:r>
              <a:rPr lang="ar-SA" dirty="0"/>
              <a:t>يتم تحميل الملفات عن طريق الضغط على ايقونة (</a:t>
            </a:r>
            <a:r>
              <a:rPr lang="en-US" dirty="0"/>
              <a:t>File upload</a:t>
            </a:r>
            <a:r>
              <a:rPr lang="ar-SA" dirty="0"/>
              <a:t>)</a:t>
            </a:r>
            <a:r>
              <a:rPr lang="en-US" dirty="0"/>
              <a:t>، </a:t>
            </a:r>
            <a:r>
              <a:rPr lang="ar-SA" dirty="0"/>
              <a:t>ولتحميل العديد من المستندات مرة واحدة، يتم تحديد الملفات أثناء الضغط على زر (</a:t>
            </a:r>
            <a:r>
              <a:rPr lang="en-US" dirty="0"/>
              <a:t>Ctrl</a:t>
            </a:r>
            <a:r>
              <a:rPr lang="ar-SA" dirty="0"/>
              <a:t>) بالحد الأقصى لحجم التحميل 100 ميغا بايت لكل عملية تحميل. كما يمكن لصق نص أو استخدام استيراد الويب.</a:t>
            </a:r>
          </a:p>
          <a:p>
            <a:pPr algn="just"/>
            <a:r>
              <a:rPr lang="ar-SA" dirty="0"/>
              <a:t>بعد اكتمال عملية تحميل الملف تظهر علامة البدء(</a:t>
            </a:r>
            <a:r>
              <a:rPr lang="en-US" dirty="0"/>
              <a:t>start check</a:t>
            </a:r>
            <a:r>
              <a:rPr lang="ar-SA" dirty="0"/>
              <a:t>)</a:t>
            </a:r>
            <a:r>
              <a:rPr lang="en-US" dirty="0"/>
              <a:t> </a:t>
            </a:r>
            <a:r>
              <a:rPr lang="ar-SA" dirty="0"/>
              <a:t>لفحص نسبة التشابة، كما يمكنك تفعيل خاصية الفحص الالي بعد عملية تحميل الملف.</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305214" y="2303731"/>
            <a:ext cx="7132983" cy="3747211"/>
          </a:xfrm>
          <a:prstGeom prst="rect">
            <a:avLst/>
          </a:prstGeom>
        </p:spPr>
      </p:pic>
    </p:spTree>
    <p:extLst>
      <p:ext uri="{BB962C8B-B14F-4D97-AF65-F5344CB8AC3E}">
        <p14:creationId xmlns:p14="http://schemas.microsoft.com/office/powerpoint/2010/main" val="2733827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2050773" y="1012148"/>
            <a:ext cx="6520733" cy="4529911"/>
          </a:xfrm>
          <a:prstGeom prst="rect">
            <a:avLst/>
          </a:prstGeom>
        </p:spPr>
      </p:pic>
    </p:spTree>
    <p:extLst>
      <p:ext uri="{BB962C8B-B14F-4D97-AF65-F5344CB8AC3E}">
        <p14:creationId xmlns:p14="http://schemas.microsoft.com/office/powerpoint/2010/main" val="1572948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1571" y="2769433"/>
            <a:ext cx="9549516" cy="1323439"/>
          </a:xfrm>
          <a:prstGeom prst="rect">
            <a:avLst/>
          </a:prstGeom>
        </p:spPr>
        <p:txBody>
          <a:bodyPr wrap="square">
            <a:spAutoFit/>
          </a:bodyPr>
          <a:lstStyle/>
          <a:p>
            <a:pPr algn="ctr"/>
            <a:r>
              <a:rPr lang="ar-SA" sz="4400" b="1" dirty="0">
                <a:solidFill>
                  <a:srgbClr val="FF0000"/>
                </a:solidFill>
              </a:rPr>
              <a:t>ثانياً  قراءة التقارير</a:t>
            </a:r>
            <a:endParaRPr lang="en-US" sz="4400" b="1" dirty="0">
              <a:solidFill>
                <a:srgbClr val="FF0000"/>
              </a:solidFill>
            </a:endParaRPr>
          </a:p>
          <a:p>
            <a:endParaRPr lang="ar-SA" dirty="0"/>
          </a:p>
          <a:p>
            <a:r>
              <a:rPr lang="ar-SA" dirty="0"/>
              <a:t>.</a:t>
            </a:r>
            <a:endParaRPr lang="en-US" dirty="0"/>
          </a:p>
        </p:txBody>
      </p:sp>
    </p:spTree>
    <p:extLst>
      <p:ext uri="{BB962C8B-B14F-4D97-AF65-F5344CB8AC3E}">
        <p14:creationId xmlns:p14="http://schemas.microsoft.com/office/powerpoint/2010/main" val="2166767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745067" y="337502"/>
            <a:ext cx="11209866" cy="5487565"/>
          </a:xfrm>
          <a:prstGeom prst="rect">
            <a:avLst/>
          </a:prstGeom>
        </p:spPr>
      </p:pic>
    </p:spTree>
    <p:extLst>
      <p:ext uri="{BB962C8B-B14F-4D97-AF65-F5344CB8AC3E}">
        <p14:creationId xmlns:p14="http://schemas.microsoft.com/office/powerpoint/2010/main" val="2993555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641" y="608846"/>
            <a:ext cx="11058938" cy="5847755"/>
          </a:xfrm>
          <a:prstGeom prst="rect">
            <a:avLst/>
          </a:prstGeom>
        </p:spPr>
        <p:txBody>
          <a:bodyPr wrap="square" numCol="1">
            <a:spAutoFit/>
          </a:bodyPr>
          <a:lstStyle/>
          <a:p>
            <a:pPr algn="ctr"/>
            <a:r>
              <a:rPr lang="ar-SA" sz="3200" b="1" dirty="0">
                <a:solidFill>
                  <a:srgbClr val="FF0000"/>
                </a:solidFill>
              </a:rPr>
              <a:t>أهم بيانات التقرير</a:t>
            </a:r>
          </a:p>
          <a:p>
            <a:pPr marL="285750" indent="-285750" algn="just">
              <a:lnSpc>
                <a:spcPct val="150000"/>
              </a:lnSpc>
              <a:buFont typeface="Arial" panose="020B0604020202020204" pitchFamily="34" charset="0"/>
              <a:buChar char="•"/>
            </a:pPr>
            <a:r>
              <a:rPr lang="en-US" b="1" dirty="0" err="1">
                <a:solidFill>
                  <a:srgbClr val="FF0000"/>
                </a:solidFill>
              </a:rPr>
              <a:t>النسبة</a:t>
            </a:r>
            <a:r>
              <a:rPr lang="en-US" b="1" dirty="0">
                <a:solidFill>
                  <a:srgbClr val="FF0000"/>
                </a:solidFill>
              </a:rPr>
              <a:t> المئوية </a:t>
            </a:r>
            <a:r>
              <a:rPr lang="ar-SA" b="1" dirty="0">
                <a:solidFill>
                  <a:srgbClr val="FF0000"/>
                </a:solidFill>
              </a:rPr>
              <a:t>ل</a:t>
            </a:r>
            <a:r>
              <a:rPr lang="en-US" b="1" dirty="0" err="1">
                <a:solidFill>
                  <a:srgbClr val="FF0000"/>
                </a:solidFill>
              </a:rPr>
              <a:t>لاقتباس</a:t>
            </a:r>
            <a:r>
              <a:rPr lang="en-US" b="1" dirty="0">
                <a:solidFill>
                  <a:srgbClr val="FF0000"/>
                </a:solidFill>
              </a:rPr>
              <a:t> (Plagiarism Level)</a:t>
            </a:r>
          </a:p>
          <a:p>
            <a:pPr algn="just">
              <a:lnSpc>
                <a:spcPct val="150000"/>
              </a:lnSpc>
            </a:pPr>
            <a:r>
              <a:rPr lang="ar-SA" b="1" dirty="0">
                <a:solidFill>
                  <a:srgbClr val="002060"/>
                </a:solidFill>
              </a:rPr>
              <a:t>وهي النسبة التي تعبر عن </a:t>
            </a:r>
            <a:r>
              <a:rPr lang="en-US" b="1" dirty="0">
                <a:solidFill>
                  <a:srgbClr val="002060"/>
                </a:solidFill>
              </a:rPr>
              <a:t>مستوى الانتحال </a:t>
            </a:r>
            <a:r>
              <a:rPr lang="en-US" b="1" dirty="0" err="1">
                <a:solidFill>
                  <a:srgbClr val="002060"/>
                </a:solidFill>
              </a:rPr>
              <a:t>وتشير</a:t>
            </a:r>
            <a:r>
              <a:rPr lang="en-US" b="1" dirty="0">
                <a:solidFill>
                  <a:srgbClr val="002060"/>
                </a:solidFill>
              </a:rPr>
              <a:t> </a:t>
            </a:r>
            <a:r>
              <a:rPr lang="en-US" b="1" dirty="0" err="1">
                <a:solidFill>
                  <a:srgbClr val="002060"/>
                </a:solidFill>
              </a:rPr>
              <a:t>إلى</a:t>
            </a:r>
            <a:r>
              <a:rPr lang="en-US" b="1" dirty="0">
                <a:solidFill>
                  <a:srgbClr val="002060"/>
                </a:solidFill>
              </a:rPr>
              <a:t> </a:t>
            </a:r>
            <a:r>
              <a:rPr lang="en-US" b="1" dirty="0" err="1">
                <a:solidFill>
                  <a:srgbClr val="002060"/>
                </a:solidFill>
              </a:rPr>
              <a:t>مقدار</a:t>
            </a:r>
            <a:r>
              <a:rPr lang="en-US" b="1" dirty="0">
                <a:solidFill>
                  <a:srgbClr val="002060"/>
                </a:solidFill>
              </a:rPr>
              <a:t> مطابقة </a:t>
            </a:r>
            <a:r>
              <a:rPr lang="en-US" b="1" dirty="0" err="1">
                <a:solidFill>
                  <a:srgbClr val="002060"/>
                </a:solidFill>
              </a:rPr>
              <a:t>النص</a:t>
            </a:r>
            <a:r>
              <a:rPr lang="en-US" b="1" dirty="0">
                <a:solidFill>
                  <a:srgbClr val="002060"/>
                </a:solidFill>
              </a:rPr>
              <a:t> </a:t>
            </a:r>
            <a:r>
              <a:rPr lang="en-US" b="1" dirty="0" err="1">
                <a:solidFill>
                  <a:srgbClr val="002060"/>
                </a:solidFill>
              </a:rPr>
              <a:t>داخل</a:t>
            </a:r>
            <a:r>
              <a:rPr lang="en-US" b="1" dirty="0">
                <a:solidFill>
                  <a:srgbClr val="002060"/>
                </a:solidFill>
              </a:rPr>
              <a:t> </a:t>
            </a:r>
            <a:r>
              <a:rPr lang="en-US" b="1" dirty="0" err="1">
                <a:solidFill>
                  <a:srgbClr val="002060"/>
                </a:solidFill>
              </a:rPr>
              <a:t>المستند</a:t>
            </a:r>
            <a:r>
              <a:rPr lang="en-US" b="1" dirty="0">
                <a:solidFill>
                  <a:srgbClr val="002060"/>
                </a:solidFill>
              </a:rPr>
              <a:t> </a:t>
            </a:r>
            <a:r>
              <a:rPr lang="en-US" b="1" dirty="0" err="1">
                <a:solidFill>
                  <a:srgbClr val="002060"/>
                </a:solidFill>
              </a:rPr>
              <a:t>مع</a:t>
            </a:r>
            <a:r>
              <a:rPr lang="en-US" b="1" dirty="0">
                <a:solidFill>
                  <a:srgbClr val="002060"/>
                </a:solidFill>
              </a:rPr>
              <a:t> </a:t>
            </a:r>
            <a:r>
              <a:rPr lang="en-US" b="1" dirty="0" err="1">
                <a:solidFill>
                  <a:srgbClr val="002060"/>
                </a:solidFill>
              </a:rPr>
              <a:t>المصادر</a:t>
            </a:r>
            <a:r>
              <a:rPr lang="en-US" b="1" dirty="0">
                <a:solidFill>
                  <a:srgbClr val="002060"/>
                </a:solidFill>
              </a:rPr>
              <a:t> </a:t>
            </a:r>
            <a:r>
              <a:rPr lang="en-US" b="1" dirty="0" err="1">
                <a:solidFill>
                  <a:srgbClr val="002060"/>
                </a:solidFill>
              </a:rPr>
              <a:t>ال</a:t>
            </a:r>
            <a:r>
              <a:rPr lang="ar-SA" b="1" dirty="0">
                <a:solidFill>
                  <a:srgbClr val="002060"/>
                </a:solidFill>
              </a:rPr>
              <a:t>أ</a:t>
            </a:r>
            <a:r>
              <a:rPr lang="en-US" b="1" dirty="0" err="1">
                <a:solidFill>
                  <a:srgbClr val="002060"/>
                </a:solidFill>
              </a:rPr>
              <a:t>خرى</a:t>
            </a:r>
            <a:r>
              <a:rPr lang="ar-SA" b="1" dirty="0">
                <a:solidFill>
                  <a:srgbClr val="002060"/>
                </a:solidFill>
              </a:rPr>
              <a:t>.</a:t>
            </a:r>
            <a:r>
              <a:rPr lang="en-US" b="1" dirty="0">
                <a:solidFill>
                  <a:srgbClr val="002060"/>
                </a:solidFill>
              </a:rPr>
              <a:t> النسبة المئوية </a:t>
            </a:r>
            <a:r>
              <a:rPr lang="en-US" b="1" dirty="0" err="1">
                <a:solidFill>
                  <a:srgbClr val="002060"/>
                </a:solidFill>
              </a:rPr>
              <a:t>الاولية</a:t>
            </a:r>
            <a:r>
              <a:rPr lang="en-US" b="1" dirty="0">
                <a:solidFill>
                  <a:srgbClr val="002060"/>
                </a:solidFill>
              </a:rPr>
              <a:t> </a:t>
            </a:r>
            <a:r>
              <a:rPr lang="en-US" b="1" dirty="0" err="1">
                <a:solidFill>
                  <a:srgbClr val="002060"/>
                </a:solidFill>
              </a:rPr>
              <a:t>التي</a:t>
            </a:r>
            <a:r>
              <a:rPr lang="en-US" b="1" dirty="0">
                <a:solidFill>
                  <a:srgbClr val="002060"/>
                </a:solidFill>
              </a:rPr>
              <a:t> تظهر </a:t>
            </a:r>
            <a:r>
              <a:rPr lang="en-US" b="1" dirty="0" err="1">
                <a:solidFill>
                  <a:srgbClr val="002060"/>
                </a:solidFill>
              </a:rPr>
              <a:t>هي</a:t>
            </a:r>
            <a:r>
              <a:rPr lang="en-US" b="1" dirty="0">
                <a:solidFill>
                  <a:srgbClr val="002060"/>
                </a:solidFill>
              </a:rPr>
              <a:t> </a:t>
            </a:r>
            <a:r>
              <a:rPr lang="en-US" b="1" dirty="0" err="1">
                <a:solidFill>
                  <a:srgbClr val="002060"/>
                </a:solidFill>
              </a:rPr>
              <a:t>نتيجة</a:t>
            </a:r>
            <a:r>
              <a:rPr lang="en-US" b="1" dirty="0">
                <a:solidFill>
                  <a:srgbClr val="002060"/>
                </a:solidFill>
              </a:rPr>
              <a:t> </a:t>
            </a:r>
            <a:r>
              <a:rPr lang="en-US" b="1" dirty="0" err="1">
                <a:solidFill>
                  <a:srgbClr val="002060"/>
                </a:solidFill>
              </a:rPr>
              <a:t>الفحص</a:t>
            </a:r>
            <a:r>
              <a:rPr lang="en-US" b="1" dirty="0">
                <a:solidFill>
                  <a:srgbClr val="002060"/>
                </a:solidFill>
              </a:rPr>
              <a:t>، </a:t>
            </a:r>
            <a:r>
              <a:rPr lang="en-US" b="1" dirty="0" err="1">
                <a:solidFill>
                  <a:srgbClr val="002060"/>
                </a:solidFill>
              </a:rPr>
              <a:t>ويجب</a:t>
            </a:r>
            <a:r>
              <a:rPr lang="en-US" b="1" dirty="0">
                <a:solidFill>
                  <a:srgbClr val="002060"/>
                </a:solidFill>
              </a:rPr>
              <a:t> </a:t>
            </a:r>
            <a:r>
              <a:rPr lang="en-US" b="1" dirty="0" err="1">
                <a:solidFill>
                  <a:srgbClr val="002060"/>
                </a:solidFill>
              </a:rPr>
              <a:t>تقييمها</a:t>
            </a:r>
            <a:r>
              <a:rPr lang="en-US" b="1" dirty="0">
                <a:solidFill>
                  <a:srgbClr val="002060"/>
                </a:solidFill>
              </a:rPr>
              <a:t> </a:t>
            </a:r>
            <a:r>
              <a:rPr lang="en-US" b="1" dirty="0" err="1">
                <a:solidFill>
                  <a:srgbClr val="002060"/>
                </a:solidFill>
              </a:rPr>
              <a:t>بواسطة</a:t>
            </a:r>
            <a:r>
              <a:rPr lang="en-US" b="1" dirty="0">
                <a:solidFill>
                  <a:srgbClr val="002060"/>
                </a:solidFill>
              </a:rPr>
              <a:t> </a:t>
            </a:r>
            <a:r>
              <a:rPr lang="en-US" b="1" dirty="0" err="1">
                <a:solidFill>
                  <a:srgbClr val="002060"/>
                </a:solidFill>
              </a:rPr>
              <a:t>الباحث</a:t>
            </a:r>
            <a:r>
              <a:rPr lang="en-US" b="1" dirty="0">
                <a:solidFill>
                  <a:srgbClr val="002060"/>
                </a:solidFill>
              </a:rPr>
              <a:t> </a:t>
            </a:r>
            <a:r>
              <a:rPr lang="en-US" b="1" dirty="0" err="1">
                <a:solidFill>
                  <a:srgbClr val="002060"/>
                </a:solidFill>
              </a:rPr>
              <a:t>اوالجهة</a:t>
            </a:r>
            <a:r>
              <a:rPr lang="en-US" b="1" dirty="0">
                <a:solidFill>
                  <a:srgbClr val="002060"/>
                </a:solidFill>
              </a:rPr>
              <a:t> </a:t>
            </a:r>
            <a:r>
              <a:rPr lang="en-US" b="1" dirty="0" err="1">
                <a:solidFill>
                  <a:srgbClr val="002060"/>
                </a:solidFill>
              </a:rPr>
              <a:t>التي</a:t>
            </a:r>
            <a:r>
              <a:rPr lang="en-US" b="1" dirty="0">
                <a:solidFill>
                  <a:srgbClr val="002060"/>
                </a:solidFill>
              </a:rPr>
              <a:t> </a:t>
            </a:r>
            <a:r>
              <a:rPr lang="en-US" b="1" dirty="0" err="1">
                <a:solidFill>
                  <a:srgbClr val="002060"/>
                </a:solidFill>
              </a:rPr>
              <a:t>تقوم</a:t>
            </a:r>
            <a:r>
              <a:rPr lang="en-US" b="1" dirty="0">
                <a:solidFill>
                  <a:srgbClr val="002060"/>
                </a:solidFill>
              </a:rPr>
              <a:t> </a:t>
            </a:r>
            <a:r>
              <a:rPr lang="en-US" b="1" dirty="0" err="1">
                <a:solidFill>
                  <a:srgbClr val="002060"/>
                </a:solidFill>
              </a:rPr>
              <a:t>بالفحص</a:t>
            </a:r>
            <a:r>
              <a:rPr lang="en-US" b="1" dirty="0">
                <a:solidFill>
                  <a:srgbClr val="002060"/>
                </a:solidFill>
              </a:rPr>
              <a:t>.</a:t>
            </a:r>
            <a:endParaRPr lang="ar-SA" b="1" dirty="0">
              <a:solidFill>
                <a:srgbClr val="002060"/>
              </a:solidFill>
            </a:endParaRPr>
          </a:p>
          <a:p>
            <a:pPr algn="just"/>
            <a:endParaRPr lang="en-US" b="1" dirty="0">
              <a:solidFill>
                <a:srgbClr val="002060"/>
              </a:solidFill>
            </a:endParaRPr>
          </a:p>
          <a:p>
            <a:pPr marL="285750" indent="-285750" algn="just">
              <a:buFont typeface="Arial" panose="020B0604020202020204" pitchFamily="34" charset="0"/>
              <a:buChar char="•"/>
            </a:pPr>
            <a:r>
              <a:rPr lang="en-US" b="1" dirty="0" err="1">
                <a:solidFill>
                  <a:srgbClr val="FF0000"/>
                </a:solidFill>
              </a:rPr>
              <a:t>شريط</a:t>
            </a:r>
            <a:r>
              <a:rPr lang="en-US" b="1" dirty="0">
                <a:solidFill>
                  <a:srgbClr val="FF0000"/>
                </a:solidFill>
              </a:rPr>
              <a:t> الانتحال</a:t>
            </a:r>
            <a:r>
              <a:rPr lang="ar-SA" b="1" dirty="0">
                <a:solidFill>
                  <a:srgbClr val="FF0000"/>
                </a:solidFill>
              </a:rPr>
              <a:t> (</a:t>
            </a:r>
            <a:r>
              <a:rPr lang="en-US" b="1" dirty="0">
                <a:solidFill>
                  <a:srgbClr val="FF0000"/>
                </a:solidFill>
              </a:rPr>
              <a:t>Plagiarism Bar</a:t>
            </a:r>
            <a:r>
              <a:rPr lang="ar-SA" b="1" dirty="0">
                <a:solidFill>
                  <a:srgbClr val="FF0000"/>
                </a:solidFill>
              </a:rPr>
              <a:t>)</a:t>
            </a:r>
            <a:endParaRPr lang="en-US" b="1" dirty="0">
              <a:solidFill>
                <a:srgbClr val="FF0000"/>
              </a:solidFill>
            </a:endParaRPr>
          </a:p>
          <a:p>
            <a:pPr algn="just"/>
            <a:r>
              <a:rPr lang="en-US" b="1" dirty="0" err="1">
                <a:solidFill>
                  <a:srgbClr val="002060"/>
                </a:solidFill>
              </a:rPr>
              <a:t>يوضح</a:t>
            </a:r>
            <a:r>
              <a:rPr lang="en-US" b="1" dirty="0">
                <a:solidFill>
                  <a:srgbClr val="002060"/>
                </a:solidFill>
              </a:rPr>
              <a:t> </a:t>
            </a:r>
            <a:r>
              <a:rPr lang="en-US" b="1" dirty="0" err="1">
                <a:solidFill>
                  <a:srgbClr val="002060"/>
                </a:solidFill>
              </a:rPr>
              <a:t>شريط</a:t>
            </a:r>
            <a:r>
              <a:rPr lang="en-US" b="1" dirty="0">
                <a:solidFill>
                  <a:srgbClr val="002060"/>
                </a:solidFill>
              </a:rPr>
              <a:t> الانتحال </a:t>
            </a:r>
            <a:r>
              <a:rPr lang="en-US" b="1" dirty="0" err="1">
                <a:solidFill>
                  <a:srgbClr val="002060"/>
                </a:solidFill>
              </a:rPr>
              <a:t>جميع</a:t>
            </a:r>
            <a:r>
              <a:rPr lang="en-US" b="1" dirty="0">
                <a:solidFill>
                  <a:srgbClr val="002060"/>
                </a:solidFill>
              </a:rPr>
              <a:t> </a:t>
            </a:r>
            <a:r>
              <a:rPr lang="en-US" b="1" dirty="0" err="1">
                <a:solidFill>
                  <a:srgbClr val="002060"/>
                </a:solidFill>
              </a:rPr>
              <a:t>المقاطع</a:t>
            </a:r>
            <a:r>
              <a:rPr lang="en-US" b="1" dirty="0">
                <a:solidFill>
                  <a:srgbClr val="002060"/>
                </a:solidFill>
              </a:rPr>
              <a:t> </a:t>
            </a:r>
            <a:r>
              <a:rPr lang="en-US" b="1" dirty="0" err="1">
                <a:solidFill>
                  <a:srgbClr val="002060"/>
                </a:solidFill>
              </a:rPr>
              <a:t>المشبوهة</a:t>
            </a:r>
            <a:r>
              <a:rPr lang="en-US" b="1" dirty="0">
                <a:solidFill>
                  <a:srgbClr val="002060"/>
                </a:solidFill>
              </a:rPr>
              <a:t>، </a:t>
            </a:r>
            <a:r>
              <a:rPr lang="en-US" b="1" dirty="0" err="1">
                <a:solidFill>
                  <a:srgbClr val="002060"/>
                </a:solidFill>
              </a:rPr>
              <a:t>يتم</a:t>
            </a:r>
            <a:r>
              <a:rPr lang="en-US" b="1" dirty="0">
                <a:solidFill>
                  <a:srgbClr val="002060"/>
                </a:solidFill>
              </a:rPr>
              <a:t> </a:t>
            </a:r>
            <a:r>
              <a:rPr lang="en-US" b="1" dirty="0" err="1">
                <a:solidFill>
                  <a:srgbClr val="002060"/>
                </a:solidFill>
              </a:rPr>
              <a:t>تحديد</a:t>
            </a:r>
            <a:r>
              <a:rPr lang="en-US" b="1" dirty="0">
                <a:solidFill>
                  <a:srgbClr val="002060"/>
                </a:solidFill>
              </a:rPr>
              <a:t> </a:t>
            </a:r>
            <a:r>
              <a:rPr lang="en-US" b="1" dirty="0" err="1">
                <a:solidFill>
                  <a:srgbClr val="002060"/>
                </a:solidFill>
              </a:rPr>
              <a:t>موضع</a:t>
            </a:r>
            <a:r>
              <a:rPr lang="en-US" b="1" dirty="0">
                <a:solidFill>
                  <a:srgbClr val="002060"/>
                </a:solidFill>
              </a:rPr>
              <a:t> </a:t>
            </a:r>
            <a:r>
              <a:rPr lang="en-US" b="1" dirty="0" err="1">
                <a:solidFill>
                  <a:srgbClr val="002060"/>
                </a:solidFill>
              </a:rPr>
              <a:t>مقاطع</a:t>
            </a:r>
            <a:r>
              <a:rPr lang="en-US" b="1" dirty="0">
                <a:solidFill>
                  <a:srgbClr val="002060"/>
                </a:solidFill>
              </a:rPr>
              <a:t> </a:t>
            </a:r>
            <a:r>
              <a:rPr lang="en-US" b="1" dirty="0" err="1">
                <a:solidFill>
                  <a:srgbClr val="002060"/>
                </a:solidFill>
              </a:rPr>
              <a:t>النص</a:t>
            </a:r>
            <a:r>
              <a:rPr lang="en-US" b="1" dirty="0">
                <a:solidFill>
                  <a:srgbClr val="002060"/>
                </a:solidFill>
              </a:rPr>
              <a:t> </a:t>
            </a:r>
            <a:r>
              <a:rPr lang="en-US" b="1" dirty="0" err="1">
                <a:solidFill>
                  <a:srgbClr val="002060"/>
                </a:solidFill>
              </a:rPr>
              <a:t>المطابقة</a:t>
            </a:r>
            <a:r>
              <a:rPr lang="en-US" b="1" dirty="0">
                <a:solidFill>
                  <a:srgbClr val="002060"/>
                </a:solidFill>
              </a:rPr>
              <a:t> </a:t>
            </a:r>
            <a:r>
              <a:rPr lang="en-US" b="1" dirty="0" err="1">
                <a:solidFill>
                  <a:srgbClr val="002060"/>
                </a:solidFill>
              </a:rPr>
              <a:t>بخطوط</a:t>
            </a:r>
            <a:r>
              <a:rPr lang="en-US" b="1" dirty="0">
                <a:solidFill>
                  <a:srgbClr val="002060"/>
                </a:solidFill>
              </a:rPr>
              <a:t> </a:t>
            </a:r>
            <a:r>
              <a:rPr lang="en-US" b="1" dirty="0" err="1">
                <a:solidFill>
                  <a:srgbClr val="002060"/>
                </a:solidFill>
              </a:rPr>
              <a:t>حمراء</a:t>
            </a:r>
            <a:r>
              <a:rPr lang="en-US" b="1" dirty="0">
                <a:solidFill>
                  <a:srgbClr val="002060"/>
                </a:solidFill>
              </a:rPr>
              <a:t>. </a:t>
            </a:r>
            <a:r>
              <a:rPr lang="en-US" b="1" dirty="0" err="1">
                <a:solidFill>
                  <a:srgbClr val="002060"/>
                </a:solidFill>
              </a:rPr>
              <a:t>للانتقال</a:t>
            </a:r>
            <a:r>
              <a:rPr lang="en-US" b="1" dirty="0">
                <a:solidFill>
                  <a:srgbClr val="002060"/>
                </a:solidFill>
              </a:rPr>
              <a:t> </a:t>
            </a:r>
            <a:r>
              <a:rPr lang="en-US" b="1" dirty="0" err="1">
                <a:solidFill>
                  <a:srgbClr val="002060"/>
                </a:solidFill>
              </a:rPr>
              <a:t>إلى</a:t>
            </a:r>
            <a:r>
              <a:rPr lang="en-US" b="1" dirty="0">
                <a:solidFill>
                  <a:srgbClr val="002060"/>
                </a:solidFill>
              </a:rPr>
              <a:t> </a:t>
            </a:r>
            <a:r>
              <a:rPr lang="en-US" b="1" dirty="0" err="1">
                <a:solidFill>
                  <a:srgbClr val="002060"/>
                </a:solidFill>
              </a:rPr>
              <a:t>صفحة</a:t>
            </a:r>
            <a:r>
              <a:rPr lang="en-US" b="1" dirty="0">
                <a:solidFill>
                  <a:srgbClr val="002060"/>
                </a:solidFill>
              </a:rPr>
              <a:t> </a:t>
            </a:r>
            <a:r>
              <a:rPr lang="en-US" b="1" dirty="0" err="1">
                <a:solidFill>
                  <a:srgbClr val="002060"/>
                </a:solidFill>
              </a:rPr>
              <a:t>الملف</a:t>
            </a:r>
            <a:r>
              <a:rPr lang="en-US" b="1" dirty="0">
                <a:solidFill>
                  <a:srgbClr val="002060"/>
                </a:solidFill>
              </a:rPr>
              <a:t> </a:t>
            </a:r>
            <a:r>
              <a:rPr lang="en-US" b="1" dirty="0" err="1">
                <a:solidFill>
                  <a:srgbClr val="002060"/>
                </a:solidFill>
              </a:rPr>
              <a:t>الصحيح</a:t>
            </a:r>
            <a:r>
              <a:rPr lang="en-US" b="1" dirty="0">
                <a:solidFill>
                  <a:srgbClr val="002060"/>
                </a:solidFill>
              </a:rPr>
              <a:t> </a:t>
            </a:r>
            <a:r>
              <a:rPr lang="en-US" b="1" dirty="0" err="1">
                <a:solidFill>
                  <a:srgbClr val="002060"/>
                </a:solidFill>
              </a:rPr>
              <a:t>داخل</a:t>
            </a:r>
            <a:r>
              <a:rPr lang="en-US" b="1" dirty="0">
                <a:solidFill>
                  <a:srgbClr val="002060"/>
                </a:solidFill>
              </a:rPr>
              <a:t> </a:t>
            </a:r>
            <a:r>
              <a:rPr lang="en-US" b="1" dirty="0" err="1">
                <a:solidFill>
                  <a:srgbClr val="002060"/>
                </a:solidFill>
              </a:rPr>
              <a:t>المستند</a:t>
            </a:r>
            <a:r>
              <a:rPr lang="en-US" b="1" dirty="0">
                <a:solidFill>
                  <a:srgbClr val="002060"/>
                </a:solidFill>
              </a:rPr>
              <a:t> </a:t>
            </a:r>
            <a:r>
              <a:rPr lang="en-US" b="1" dirty="0" err="1">
                <a:solidFill>
                  <a:srgbClr val="002060"/>
                </a:solidFill>
              </a:rPr>
              <a:t>ما</a:t>
            </a:r>
            <a:r>
              <a:rPr lang="en-US" b="1" dirty="0">
                <a:solidFill>
                  <a:srgbClr val="002060"/>
                </a:solidFill>
              </a:rPr>
              <a:t> عليك </a:t>
            </a:r>
            <a:r>
              <a:rPr lang="en-US" b="1" dirty="0" err="1">
                <a:solidFill>
                  <a:srgbClr val="002060"/>
                </a:solidFill>
              </a:rPr>
              <a:t>سوى</a:t>
            </a:r>
            <a:r>
              <a:rPr lang="en-US" b="1" dirty="0">
                <a:solidFill>
                  <a:srgbClr val="002060"/>
                </a:solidFill>
              </a:rPr>
              <a:t> </a:t>
            </a:r>
            <a:r>
              <a:rPr lang="en-US" b="1" dirty="0" err="1">
                <a:solidFill>
                  <a:srgbClr val="002060"/>
                </a:solidFill>
              </a:rPr>
              <a:t>النقر</a:t>
            </a:r>
            <a:r>
              <a:rPr lang="en-US" b="1" dirty="0">
                <a:solidFill>
                  <a:srgbClr val="002060"/>
                </a:solidFill>
              </a:rPr>
              <a:t> </a:t>
            </a:r>
            <a:r>
              <a:rPr lang="en-US" b="1" dirty="0" err="1">
                <a:solidFill>
                  <a:srgbClr val="002060"/>
                </a:solidFill>
              </a:rPr>
              <a:t>على</a:t>
            </a:r>
            <a:r>
              <a:rPr lang="en-US" b="1" dirty="0">
                <a:solidFill>
                  <a:srgbClr val="002060"/>
                </a:solidFill>
              </a:rPr>
              <a:t> </a:t>
            </a:r>
            <a:r>
              <a:rPr lang="en-US" b="1" dirty="0" err="1">
                <a:solidFill>
                  <a:srgbClr val="002060"/>
                </a:solidFill>
              </a:rPr>
              <a:t>الشريط</a:t>
            </a:r>
            <a:endParaRPr lang="ar-SA" b="1" dirty="0">
              <a:solidFill>
                <a:srgbClr val="002060"/>
              </a:solidFill>
            </a:endParaRPr>
          </a:p>
          <a:p>
            <a:pPr marL="285750" indent="-285750" algn="just">
              <a:lnSpc>
                <a:spcPct val="150000"/>
              </a:lnSpc>
              <a:buFont typeface="Arial" panose="020B0604020202020204" pitchFamily="34" charset="0"/>
              <a:buChar char="•"/>
            </a:pPr>
            <a:r>
              <a:rPr lang="en-US" b="1" dirty="0" err="1">
                <a:solidFill>
                  <a:srgbClr val="FF0000"/>
                </a:solidFill>
              </a:rPr>
              <a:t>التطابقات</a:t>
            </a:r>
            <a:r>
              <a:rPr lang="en-US" b="1" dirty="0">
                <a:solidFill>
                  <a:srgbClr val="FF0000"/>
                </a:solidFill>
              </a:rPr>
              <a:t> (Matches)</a:t>
            </a:r>
          </a:p>
          <a:p>
            <a:pPr algn="just">
              <a:lnSpc>
                <a:spcPct val="150000"/>
              </a:lnSpc>
            </a:pPr>
            <a:r>
              <a:rPr lang="en-US" b="1" dirty="0" err="1">
                <a:solidFill>
                  <a:schemeClr val="accent2">
                    <a:lumMod val="50000"/>
                  </a:schemeClr>
                </a:solidFill>
              </a:rPr>
              <a:t>يستخدم</a:t>
            </a:r>
            <a:r>
              <a:rPr lang="en-US" b="1" dirty="0">
                <a:solidFill>
                  <a:schemeClr val="accent2">
                    <a:lumMod val="50000"/>
                  </a:schemeClr>
                </a:solidFill>
              </a:rPr>
              <a:t> </a:t>
            </a:r>
            <a:r>
              <a:rPr lang="en-US" b="1" dirty="0" err="1">
                <a:solidFill>
                  <a:schemeClr val="accent2">
                    <a:lumMod val="50000"/>
                  </a:schemeClr>
                </a:solidFill>
              </a:rPr>
              <a:t>التمييز</a:t>
            </a:r>
            <a:r>
              <a:rPr lang="en-US" b="1" dirty="0">
                <a:solidFill>
                  <a:schemeClr val="accent2">
                    <a:lumMod val="50000"/>
                  </a:schemeClr>
                </a:solidFill>
              </a:rPr>
              <a:t> </a:t>
            </a:r>
            <a:r>
              <a:rPr lang="en-US" b="1" dirty="0" err="1">
                <a:solidFill>
                  <a:schemeClr val="accent2">
                    <a:lumMod val="50000"/>
                  </a:schemeClr>
                </a:solidFill>
              </a:rPr>
              <a:t>الملون</a:t>
            </a:r>
            <a:r>
              <a:rPr lang="en-US" b="1" dirty="0">
                <a:solidFill>
                  <a:schemeClr val="accent2">
                    <a:lumMod val="50000"/>
                  </a:schemeClr>
                </a:solidFill>
              </a:rPr>
              <a:t> </a:t>
            </a:r>
            <a:r>
              <a:rPr lang="en-US" b="1" dirty="0" err="1">
                <a:solidFill>
                  <a:schemeClr val="accent2">
                    <a:lumMod val="50000"/>
                  </a:schemeClr>
                </a:solidFill>
              </a:rPr>
              <a:t>لتوضيح</a:t>
            </a:r>
            <a:r>
              <a:rPr lang="en-US" b="1" dirty="0">
                <a:solidFill>
                  <a:schemeClr val="accent2">
                    <a:lumMod val="50000"/>
                  </a:schemeClr>
                </a:solidFill>
              </a:rPr>
              <a:t> </a:t>
            </a:r>
            <a:r>
              <a:rPr lang="en-US" b="1" dirty="0" err="1">
                <a:solidFill>
                  <a:schemeClr val="accent2">
                    <a:lumMod val="50000"/>
                  </a:schemeClr>
                </a:solidFill>
              </a:rPr>
              <a:t>التطابق</a:t>
            </a:r>
            <a:r>
              <a:rPr lang="en-US" b="1" dirty="0">
                <a:solidFill>
                  <a:schemeClr val="accent2">
                    <a:lumMod val="50000"/>
                  </a:schemeClr>
                </a:solidFill>
              </a:rPr>
              <a:t> </a:t>
            </a:r>
            <a:r>
              <a:rPr lang="en-US" b="1" dirty="0" err="1">
                <a:solidFill>
                  <a:schemeClr val="accent2">
                    <a:lumMod val="50000"/>
                  </a:schemeClr>
                </a:solidFill>
              </a:rPr>
              <a:t>النصي</a:t>
            </a:r>
            <a:r>
              <a:rPr lang="en-US" b="1" dirty="0">
                <a:solidFill>
                  <a:schemeClr val="accent2">
                    <a:lumMod val="50000"/>
                  </a:schemeClr>
                </a:solidFill>
              </a:rPr>
              <a:t>:</a:t>
            </a:r>
            <a:r>
              <a:rPr lang="ar-SA" b="1" dirty="0">
                <a:solidFill>
                  <a:schemeClr val="accent2">
                    <a:lumMod val="50000"/>
                  </a:schemeClr>
                </a:solidFill>
              </a:rPr>
              <a:t>كالتالي:</a:t>
            </a:r>
            <a:r>
              <a:rPr lang="en-US" b="1" dirty="0">
                <a:solidFill>
                  <a:schemeClr val="accent2">
                    <a:lumMod val="50000"/>
                  </a:schemeClr>
                </a:solidFill>
              </a:rPr>
              <a:t> </a:t>
            </a:r>
          </a:p>
          <a:p>
            <a:pPr algn="just">
              <a:lnSpc>
                <a:spcPct val="150000"/>
              </a:lnSpc>
            </a:pPr>
            <a:r>
              <a:rPr lang="en-US" b="1" dirty="0" err="1">
                <a:solidFill>
                  <a:srgbClr val="FF0000"/>
                </a:solidFill>
              </a:rPr>
              <a:t>اللون</a:t>
            </a:r>
            <a:r>
              <a:rPr lang="en-US" b="1" dirty="0">
                <a:solidFill>
                  <a:srgbClr val="FF0000"/>
                </a:solidFill>
              </a:rPr>
              <a:t> </a:t>
            </a:r>
            <a:r>
              <a:rPr lang="en-US" b="1" dirty="0" err="1">
                <a:solidFill>
                  <a:srgbClr val="FF0000"/>
                </a:solidFill>
              </a:rPr>
              <a:t>الاحمر</a:t>
            </a:r>
            <a:r>
              <a:rPr lang="en-US" b="1" dirty="0">
                <a:solidFill>
                  <a:srgbClr val="002060"/>
                </a:solidFill>
              </a:rPr>
              <a:t>: </a:t>
            </a:r>
            <a:r>
              <a:rPr lang="en-US" b="1" dirty="0" err="1">
                <a:solidFill>
                  <a:srgbClr val="002060"/>
                </a:solidFill>
              </a:rPr>
              <a:t>ويرمز</a:t>
            </a:r>
            <a:r>
              <a:rPr lang="en-US" b="1" dirty="0">
                <a:solidFill>
                  <a:srgbClr val="002060"/>
                </a:solidFill>
              </a:rPr>
              <a:t> </a:t>
            </a:r>
            <a:r>
              <a:rPr lang="en-US" b="1" dirty="0" err="1">
                <a:solidFill>
                  <a:srgbClr val="002060"/>
                </a:solidFill>
              </a:rPr>
              <a:t>للتطابق</a:t>
            </a:r>
            <a:r>
              <a:rPr lang="en-US" b="1" dirty="0">
                <a:solidFill>
                  <a:srgbClr val="002060"/>
                </a:solidFill>
              </a:rPr>
              <a:t> </a:t>
            </a:r>
            <a:r>
              <a:rPr lang="en-US" b="1" dirty="0" err="1">
                <a:solidFill>
                  <a:srgbClr val="002060"/>
                </a:solidFill>
              </a:rPr>
              <a:t>الكامل</a:t>
            </a:r>
            <a:r>
              <a:rPr lang="en-US" b="1" dirty="0">
                <a:solidFill>
                  <a:srgbClr val="002060"/>
                </a:solidFill>
              </a:rPr>
              <a:t> </a:t>
            </a:r>
            <a:r>
              <a:rPr lang="en-US" b="1" dirty="0" err="1">
                <a:solidFill>
                  <a:srgbClr val="002060"/>
                </a:solidFill>
              </a:rPr>
              <a:t>للجملة</a:t>
            </a:r>
            <a:r>
              <a:rPr lang="en-US" b="1" dirty="0">
                <a:solidFill>
                  <a:srgbClr val="002060"/>
                </a:solidFill>
              </a:rPr>
              <a:t> </a:t>
            </a:r>
            <a:r>
              <a:rPr lang="en-US" b="1" dirty="0" err="1">
                <a:solidFill>
                  <a:srgbClr val="002060"/>
                </a:solidFill>
              </a:rPr>
              <a:t>او</a:t>
            </a:r>
            <a:r>
              <a:rPr lang="en-US" b="1" dirty="0">
                <a:solidFill>
                  <a:srgbClr val="002060"/>
                </a:solidFill>
              </a:rPr>
              <a:t> </a:t>
            </a:r>
            <a:r>
              <a:rPr lang="en-US" b="1" dirty="0" err="1">
                <a:solidFill>
                  <a:srgbClr val="002060"/>
                </a:solidFill>
              </a:rPr>
              <a:t>النص</a:t>
            </a:r>
            <a:r>
              <a:rPr lang="en-US" b="1" dirty="0">
                <a:solidFill>
                  <a:srgbClr val="002060"/>
                </a:solidFill>
              </a:rPr>
              <a:t> </a:t>
            </a:r>
            <a:r>
              <a:rPr lang="en-US" b="1" dirty="0" err="1">
                <a:solidFill>
                  <a:srgbClr val="002060"/>
                </a:solidFill>
              </a:rPr>
              <a:t>مع</a:t>
            </a:r>
            <a:r>
              <a:rPr lang="en-US" b="1" dirty="0">
                <a:solidFill>
                  <a:srgbClr val="002060"/>
                </a:solidFill>
              </a:rPr>
              <a:t> </a:t>
            </a:r>
            <a:r>
              <a:rPr lang="en-US" b="1" dirty="0" err="1">
                <a:solidFill>
                  <a:srgbClr val="002060"/>
                </a:solidFill>
              </a:rPr>
              <a:t>المصدر</a:t>
            </a:r>
            <a:r>
              <a:rPr lang="en-US" b="1" dirty="0">
                <a:solidFill>
                  <a:srgbClr val="002060"/>
                </a:solidFill>
              </a:rPr>
              <a:t>.</a:t>
            </a:r>
          </a:p>
          <a:p>
            <a:pPr algn="just">
              <a:lnSpc>
                <a:spcPct val="150000"/>
              </a:lnSpc>
            </a:pPr>
            <a:r>
              <a:rPr lang="en-US" b="1" dirty="0" err="1">
                <a:solidFill>
                  <a:srgbClr val="002060"/>
                </a:solidFill>
              </a:rPr>
              <a:t>اللون</a:t>
            </a:r>
            <a:r>
              <a:rPr lang="en-US" b="1" dirty="0">
                <a:solidFill>
                  <a:srgbClr val="002060"/>
                </a:solidFill>
              </a:rPr>
              <a:t> </a:t>
            </a:r>
            <a:r>
              <a:rPr lang="en-US" b="1" dirty="0" err="1">
                <a:solidFill>
                  <a:srgbClr val="002060"/>
                </a:solidFill>
              </a:rPr>
              <a:t>الأزرق</a:t>
            </a:r>
            <a:r>
              <a:rPr lang="en-US" b="1" dirty="0">
                <a:solidFill>
                  <a:srgbClr val="002060"/>
                </a:solidFill>
              </a:rPr>
              <a:t>: </a:t>
            </a:r>
            <a:r>
              <a:rPr lang="en-US" b="1" dirty="0" err="1">
                <a:solidFill>
                  <a:srgbClr val="002060"/>
                </a:solidFill>
              </a:rPr>
              <a:t>يرمز</a:t>
            </a:r>
            <a:r>
              <a:rPr lang="en-US" b="1" dirty="0">
                <a:solidFill>
                  <a:srgbClr val="002060"/>
                </a:solidFill>
              </a:rPr>
              <a:t> </a:t>
            </a:r>
            <a:r>
              <a:rPr lang="en-US" b="1" dirty="0" err="1">
                <a:solidFill>
                  <a:srgbClr val="002060"/>
                </a:solidFill>
              </a:rPr>
              <a:t>للتطابق</a:t>
            </a:r>
            <a:r>
              <a:rPr lang="en-US" b="1" dirty="0">
                <a:solidFill>
                  <a:srgbClr val="002060"/>
                </a:solidFill>
              </a:rPr>
              <a:t> </a:t>
            </a:r>
            <a:r>
              <a:rPr lang="en-US" b="1" dirty="0" err="1">
                <a:solidFill>
                  <a:srgbClr val="002060"/>
                </a:solidFill>
              </a:rPr>
              <a:t>الجزئي</a:t>
            </a:r>
            <a:r>
              <a:rPr lang="en-US" b="1" dirty="0">
                <a:solidFill>
                  <a:srgbClr val="002060"/>
                </a:solidFill>
              </a:rPr>
              <a:t> </a:t>
            </a:r>
            <a:r>
              <a:rPr lang="en-US" b="1" dirty="0" err="1">
                <a:solidFill>
                  <a:srgbClr val="002060"/>
                </a:solidFill>
              </a:rPr>
              <a:t>في</a:t>
            </a:r>
            <a:r>
              <a:rPr lang="en-US" b="1" dirty="0">
                <a:solidFill>
                  <a:srgbClr val="002060"/>
                </a:solidFill>
              </a:rPr>
              <a:t> </a:t>
            </a:r>
            <a:r>
              <a:rPr lang="en-US" b="1" dirty="0" err="1">
                <a:solidFill>
                  <a:srgbClr val="002060"/>
                </a:solidFill>
              </a:rPr>
              <a:t>النص</a:t>
            </a:r>
            <a:r>
              <a:rPr lang="en-US" b="1" dirty="0">
                <a:solidFill>
                  <a:srgbClr val="002060"/>
                </a:solidFill>
              </a:rPr>
              <a:t> </a:t>
            </a:r>
            <a:r>
              <a:rPr lang="en-US" b="1" dirty="0" err="1">
                <a:solidFill>
                  <a:srgbClr val="002060"/>
                </a:solidFill>
              </a:rPr>
              <a:t>وكن</a:t>
            </a:r>
            <a:r>
              <a:rPr lang="en-US" b="1" dirty="0">
                <a:solidFill>
                  <a:srgbClr val="002060"/>
                </a:solidFill>
              </a:rPr>
              <a:t> </a:t>
            </a:r>
            <a:r>
              <a:rPr lang="en-US" b="1" dirty="0" err="1">
                <a:solidFill>
                  <a:srgbClr val="002060"/>
                </a:solidFill>
              </a:rPr>
              <a:t>تم</a:t>
            </a:r>
            <a:r>
              <a:rPr lang="en-US" b="1" dirty="0">
                <a:solidFill>
                  <a:srgbClr val="002060"/>
                </a:solidFill>
              </a:rPr>
              <a:t> </a:t>
            </a:r>
            <a:r>
              <a:rPr lang="en-US" b="1" dirty="0" err="1">
                <a:solidFill>
                  <a:srgbClr val="002060"/>
                </a:solidFill>
              </a:rPr>
              <a:t>تغييرها</a:t>
            </a:r>
            <a:r>
              <a:rPr lang="en-US" b="1" dirty="0">
                <a:solidFill>
                  <a:srgbClr val="002060"/>
                </a:solidFill>
              </a:rPr>
              <a:t> </a:t>
            </a:r>
            <a:r>
              <a:rPr lang="en-US" b="1" dirty="0" err="1">
                <a:solidFill>
                  <a:srgbClr val="002060"/>
                </a:solidFill>
              </a:rPr>
              <a:t>بشكل</a:t>
            </a:r>
            <a:r>
              <a:rPr lang="en-US" b="1" dirty="0">
                <a:solidFill>
                  <a:srgbClr val="002060"/>
                </a:solidFill>
              </a:rPr>
              <a:t> </a:t>
            </a:r>
            <a:r>
              <a:rPr lang="en-US" b="1" dirty="0" err="1">
                <a:solidFill>
                  <a:srgbClr val="002060"/>
                </a:solidFill>
              </a:rPr>
              <a:t>طفيف</a:t>
            </a:r>
            <a:r>
              <a:rPr lang="en-US" b="1" dirty="0">
                <a:solidFill>
                  <a:srgbClr val="002060"/>
                </a:solidFill>
              </a:rPr>
              <a:t>.</a:t>
            </a:r>
          </a:p>
          <a:p>
            <a:pPr algn="just">
              <a:lnSpc>
                <a:spcPct val="150000"/>
              </a:lnSpc>
            </a:pPr>
            <a:r>
              <a:rPr lang="en-US" b="1" dirty="0" err="1">
                <a:solidFill>
                  <a:srgbClr val="00B050"/>
                </a:solidFill>
              </a:rPr>
              <a:t>اللون</a:t>
            </a:r>
            <a:r>
              <a:rPr lang="en-US" b="1" dirty="0">
                <a:solidFill>
                  <a:srgbClr val="00B050"/>
                </a:solidFill>
              </a:rPr>
              <a:t> </a:t>
            </a:r>
            <a:r>
              <a:rPr lang="en-US" b="1" dirty="0" err="1">
                <a:solidFill>
                  <a:srgbClr val="00B050"/>
                </a:solidFill>
              </a:rPr>
              <a:t>الأخضر</a:t>
            </a:r>
            <a:r>
              <a:rPr lang="en-US" b="1" dirty="0">
                <a:solidFill>
                  <a:srgbClr val="002060"/>
                </a:solidFill>
              </a:rPr>
              <a:t>: </a:t>
            </a:r>
            <a:r>
              <a:rPr lang="en-US" b="1" dirty="0" err="1">
                <a:solidFill>
                  <a:srgbClr val="002060"/>
                </a:solidFill>
              </a:rPr>
              <a:t>يرمز</a:t>
            </a:r>
            <a:r>
              <a:rPr lang="en-US" b="1" dirty="0">
                <a:solidFill>
                  <a:srgbClr val="002060"/>
                </a:solidFill>
              </a:rPr>
              <a:t> </a:t>
            </a:r>
            <a:r>
              <a:rPr lang="en-US" b="1" dirty="0" err="1">
                <a:solidFill>
                  <a:srgbClr val="002060"/>
                </a:solidFill>
              </a:rPr>
              <a:t>للنص</a:t>
            </a:r>
            <a:r>
              <a:rPr lang="en-US" b="1" dirty="0">
                <a:solidFill>
                  <a:srgbClr val="002060"/>
                </a:solidFill>
              </a:rPr>
              <a:t> </a:t>
            </a:r>
            <a:r>
              <a:rPr lang="en-US" b="1" dirty="0" err="1">
                <a:solidFill>
                  <a:srgbClr val="002060"/>
                </a:solidFill>
              </a:rPr>
              <a:t>بين</a:t>
            </a:r>
            <a:r>
              <a:rPr lang="en-US" b="1" dirty="0">
                <a:solidFill>
                  <a:srgbClr val="002060"/>
                </a:solidFill>
              </a:rPr>
              <a:t> </a:t>
            </a:r>
            <a:r>
              <a:rPr lang="en-US" b="1" dirty="0" err="1">
                <a:solidFill>
                  <a:srgbClr val="002060"/>
                </a:solidFill>
              </a:rPr>
              <a:t>علامتي</a:t>
            </a:r>
            <a:r>
              <a:rPr lang="en-US" b="1" dirty="0">
                <a:solidFill>
                  <a:srgbClr val="002060"/>
                </a:solidFill>
              </a:rPr>
              <a:t> </a:t>
            </a:r>
            <a:r>
              <a:rPr lang="en-US" b="1" dirty="0" err="1">
                <a:solidFill>
                  <a:srgbClr val="002060"/>
                </a:solidFill>
              </a:rPr>
              <a:t>تنصيص</a:t>
            </a:r>
            <a:r>
              <a:rPr lang="en-US" b="1" dirty="0">
                <a:solidFill>
                  <a:srgbClr val="002060"/>
                </a:solidFill>
              </a:rPr>
              <a:t> </a:t>
            </a:r>
            <a:r>
              <a:rPr lang="en-US" b="1" dirty="0" err="1">
                <a:solidFill>
                  <a:srgbClr val="002060"/>
                </a:solidFill>
              </a:rPr>
              <a:t>او</a:t>
            </a:r>
            <a:r>
              <a:rPr lang="en-US" b="1" dirty="0">
                <a:solidFill>
                  <a:srgbClr val="002060"/>
                </a:solidFill>
              </a:rPr>
              <a:t> </a:t>
            </a:r>
            <a:r>
              <a:rPr lang="en-US" b="1" dirty="0" err="1">
                <a:solidFill>
                  <a:srgbClr val="002060"/>
                </a:solidFill>
              </a:rPr>
              <a:t>الاستشهاد</a:t>
            </a:r>
            <a:r>
              <a:rPr lang="en-US" b="1" dirty="0">
                <a:solidFill>
                  <a:srgbClr val="002060"/>
                </a:solidFill>
              </a:rPr>
              <a:t> </a:t>
            </a:r>
            <a:r>
              <a:rPr lang="en-US" b="1" dirty="0" err="1">
                <a:solidFill>
                  <a:srgbClr val="002060"/>
                </a:solidFill>
              </a:rPr>
              <a:t>بشكل</a:t>
            </a:r>
            <a:r>
              <a:rPr lang="en-US" b="1" dirty="0">
                <a:solidFill>
                  <a:srgbClr val="002060"/>
                </a:solidFill>
              </a:rPr>
              <a:t> </a:t>
            </a:r>
            <a:r>
              <a:rPr lang="en-US" b="1" dirty="0" err="1">
                <a:solidFill>
                  <a:srgbClr val="002060"/>
                </a:solidFill>
              </a:rPr>
              <a:t>صحيح</a:t>
            </a:r>
            <a:r>
              <a:rPr lang="en-US" b="1" dirty="0">
                <a:solidFill>
                  <a:srgbClr val="002060"/>
                </a:solidFill>
              </a:rPr>
              <a:t>.</a:t>
            </a:r>
          </a:p>
          <a:p>
            <a:pPr algn="just">
              <a:lnSpc>
                <a:spcPct val="150000"/>
              </a:lnSpc>
            </a:pPr>
            <a:r>
              <a:rPr lang="en-US" b="1" dirty="0" err="1">
                <a:solidFill>
                  <a:srgbClr val="FF0000"/>
                </a:solidFill>
              </a:rPr>
              <a:t>المصادر</a:t>
            </a:r>
            <a:r>
              <a:rPr lang="ar-SA" b="1" dirty="0">
                <a:solidFill>
                  <a:srgbClr val="FF0000"/>
                </a:solidFill>
              </a:rPr>
              <a:t> (</a:t>
            </a:r>
            <a:r>
              <a:rPr lang="en-US" b="1" dirty="0">
                <a:solidFill>
                  <a:srgbClr val="FF0000"/>
                </a:solidFill>
              </a:rPr>
              <a:t>sources</a:t>
            </a:r>
            <a:r>
              <a:rPr lang="ar-SA" b="1" dirty="0">
                <a:solidFill>
                  <a:srgbClr val="FF0000"/>
                </a:solidFill>
              </a:rPr>
              <a:t>)</a:t>
            </a:r>
            <a:endParaRPr lang="en-US" b="1" dirty="0">
              <a:solidFill>
                <a:srgbClr val="FF0000"/>
              </a:solidFill>
            </a:endParaRPr>
          </a:p>
          <a:p>
            <a:pPr algn="just">
              <a:lnSpc>
                <a:spcPct val="150000"/>
              </a:lnSpc>
            </a:pPr>
            <a:r>
              <a:rPr lang="en-US" b="1" dirty="0">
                <a:solidFill>
                  <a:srgbClr val="002060"/>
                </a:solidFill>
              </a:rPr>
              <a:t>تظهر </a:t>
            </a:r>
            <a:r>
              <a:rPr lang="en-US" b="1" dirty="0" err="1">
                <a:solidFill>
                  <a:srgbClr val="002060"/>
                </a:solidFill>
              </a:rPr>
              <a:t>على</a:t>
            </a:r>
            <a:r>
              <a:rPr lang="en-US" b="1" dirty="0">
                <a:solidFill>
                  <a:srgbClr val="002060"/>
                </a:solidFill>
              </a:rPr>
              <a:t> </a:t>
            </a:r>
            <a:r>
              <a:rPr lang="en-US" b="1" dirty="0" err="1">
                <a:solidFill>
                  <a:srgbClr val="002060"/>
                </a:solidFill>
              </a:rPr>
              <a:t>يسار</a:t>
            </a:r>
            <a:r>
              <a:rPr lang="en-US" b="1" dirty="0">
                <a:solidFill>
                  <a:srgbClr val="002060"/>
                </a:solidFill>
              </a:rPr>
              <a:t> </a:t>
            </a:r>
            <a:r>
              <a:rPr lang="en-US" b="1" dirty="0" err="1">
                <a:solidFill>
                  <a:srgbClr val="002060"/>
                </a:solidFill>
              </a:rPr>
              <a:t>الشاشة</a:t>
            </a:r>
            <a:r>
              <a:rPr lang="en-US" b="1" dirty="0">
                <a:solidFill>
                  <a:srgbClr val="002060"/>
                </a:solidFill>
              </a:rPr>
              <a:t> </a:t>
            </a:r>
            <a:r>
              <a:rPr lang="en-US" b="1" dirty="0" err="1">
                <a:solidFill>
                  <a:srgbClr val="002060"/>
                </a:solidFill>
              </a:rPr>
              <a:t>قائمة</a:t>
            </a:r>
            <a:r>
              <a:rPr lang="en-US" b="1" dirty="0">
                <a:solidFill>
                  <a:srgbClr val="002060"/>
                </a:solidFill>
              </a:rPr>
              <a:t> </a:t>
            </a:r>
            <a:r>
              <a:rPr lang="en-US" b="1" dirty="0" err="1">
                <a:solidFill>
                  <a:srgbClr val="002060"/>
                </a:solidFill>
              </a:rPr>
              <a:t>بجميع</a:t>
            </a:r>
            <a:r>
              <a:rPr lang="en-US" b="1" dirty="0">
                <a:solidFill>
                  <a:srgbClr val="002060"/>
                </a:solidFill>
              </a:rPr>
              <a:t> </a:t>
            </a:r>
            <a:r>
              <a:rPr lang="en-US" b="1" dirty="0" err="1">
                <a:solidFill>
                  <a:srgbClr val="002060"/>
                </a:solidFill>
              </a:rPr>
              <a:t>المصادر</a:t>
            </a:r>
            <a:r>
              <a:rPr lang="en-US" b="1" dirty="0">
                <a:solidFill>
                  <a:srgbClr val="002060"/>
                </a:solidFill>
              </a:rPr>
              <a:t> </a:t>
            </a:r>
            <a:r>
              <a:rPr lang="en-US" b="1" dirty="0" err="1">
                <a:solidFill>
                  <a:srgbClr val="002060"/>
                </a:solidFill>
              </a:rPr>
              <a:t>التي</a:t>
            </a:r>
            <a:r>
              <a:rPr lang="en-US" b="1" dirty="0">
                <a:solidFill>
                  <a:srgbClr val="002060"/>
                </a:solidFill>
              </a:rPr>
              <a:t> </a:t>
            </a:r>
            <a:r>
              <a:rPr lang="en-US" b="1" dirty="0" err="1">
                <a:solidFill>
                  <a:srgbClr val="002060"/>
                </a:solidFill>
              </a:rPr>
              <a:t>تمنح</a:t>
            </a:r>
            <a:r>
              <a:rPr lang="en-US" b="1" dirty="0">
                <a:solidFill>
                  <a:srgbClr val="002060"/>
                </a:solidFill>
              </a:rPr>
              <a:t> </a:t>
            </a:r>
            <a:r>
              <a:rPr lang="en-US" b="1" dirty="0" err="1">
                <a:solidFill>
                  <a:srgbClr val="002060"/>
                </a:solidFill>
              </a:rPr>
              <a:t>نظرة</a:t>
            </a:r>
            <a:r>
              <a:rPr lang="en-US" b="1" dirty="0">
                <a:solidFill>
                  <a:srgbClr val="002060"/>
                </a:solidFill>
              </a:rPr>
              <a:t> </a:t>
            </a:r>
            <a:r>
              <a:rPr lang="en-US" b="1" dirty="0" err="1">
                <a:solidFill>
                  <a:srgbClr val="002060"/>
                </a:solidFill>
              </a:rPr>
              <a:t>عامة</a:t>
            </a:r>
            <a:r>
              <a:rPr lang="en-US" b="1" dirty="0">
                <a:solidFill>
                  <a:srgbClr val="002060"/>
                </a:solidFill>
              </a:rPr>
              <a:t> </a:t>
            </a:r>
            <a:r>
              <a:rPr lang="en-US" b="1" dirty="0" err="1">
                <a:solidFill>
                  <a:srgbClr val="002060"/>
                </a:solidFill>
              </a:rPr>
              <a:t>تحتوي</a:t>
            </a:r>
            <a:r>
              <a:rPr lang="en-US" b="1" dirty="0">
                <a:solidFill>
                  <a:srgbClr val="002060"/>
                </a:solidFill>
              </a:rPr>
              <a:t> </a:t>
            </a:r>
            <a:r>
              <a:rPr lang="en-US" b="1" dirty="0" err="1">
                <a:solidFill>
                  <a:srgbClr val="002060"/>
                </a:solidFill>
              </a:rPr>
              <a:t>على</a:t>
            </a:r>
            <a:r>
              <a:rPr lang="en-US" b="1" dirty="0">
                <a:solidFill>
                  <a:srgbClr val="002060"/>
                </a:solidFill>
              </a:rPr>
              <a:t> </a:t>
            </a:r>
            <a:r>
              <a:rPr lang="en-US" b="1" dirty="0" err="1">
                <a:solidFill>
                  <a:srgbClr val="002060"/>
                </a:solidFill>
              </a:rPr>
              <a:t>مصادر</a:t>
            </a:r>
            <a:r>
              <a:rPr lang="en-US" b="1" dirty="0">
                <a:solidFill>
                  <a:srgbClr val="002060"/>
                </a:solidFill>
              </a:rPr>
              <a:t> </a:t>
            </a:r>
            <a:r>
              <a:rPr lang="en-US" b="1" dirty="0" err="1">
                <a:solidFill>
                  <a:srgbClr val="002060"/>
                </a:solidFill>
              </a:rPr>
              <a:t>التطابقات</a:t>
            </a:r>
            <a:r>
              <a:rPr lang="en-US" b="1" dirty="0">
                <a:solidFill>
                  <a:srgbClr val="002060"/>
                </a:solidFill>
              </a:rPr>
              <a:t> </a:t>
            </a:r>
            <a:r>
              <a:rPr lang="en-US" b="1" dirty="0" err="1">
                <a:solidFill>
                  <a:srgbClr val="002060"/>
                </a:solidFill>
              </a:rPr>
              <a:t>مع</a:t>
            </a:r>
            <a:r>
              <a:rPr lang="en-US" b="1" dirty="0">
                <a:solidFill>
                  <a:srgbClr val="002060"/>
                </a:solidFill>
              </a:rPr>
              <a:t> </a:t>
            </a:r>
            <a:r>
              <a:rPr lang="en-US" b="1" dirty="0" err="1">
                <a:solidFill>
                  <a:srgbClr val="002060"/>
                </a:solidFill>
              </a:rPr>
              <a:t>السرقة</a:t>
            </a:r>
            <a:r>
              <a:rPr lang="en-US" b="1" dirty="0">
                <a:solidFill>
                  <a:srgbClr val="002060"/>
                </a:solidFill>
              </a:rPr>
              <a:t> </a:t>
            </a:r>
            <a:r>
              <a:rPr lang="en-US" b="1" dirty="0" err="1">
                <a:solidFill>
                  <a:srgbClr val="002060"/>
                </a:solidFill>
              </a:rPr>
              <a:t>الأدبية</a:t>
            </a:r>
            <a:r>
              <a:rPr lang="en-US" b="1" dirty="0">
                <a:solidFill>
                  <a:srgbClr val="002060"/>
                </a:solidFill>
              </a:rPr>
              <a:t> </a:t>
            </a:r>
            <a:r>
              <a:rPr lang="en-US" b="1" dirty="0" err="1">
                <a:solidFill>
                  <a:srgbClr val="002060"/>
                </a:solidFill>
              </a:rPr>
              <a:t>المحتملة</a:t>
            </a:r>
            <a:r>
              <a:rPr lang="en-US" b="1" dirty="0">
                <a:solidFill>
                  <a:srgbClr val="002060"/>
                </a:solidFill>
              </a:rPr>
              <a:t> </a:t>
            </a:r>
            <a:r>
              <a:rPr lang="en-US" b="1" dirty="0" err="1">
                <a:solidFill>
                  <a:srgbClr val="002060"/>
                </a:solidFill>
              </a:rPr>
              <a:t>داخل</a:t>
            </a:r>
            <a:r>
              <a:rPr lang="en-US" b="1" dirty="0">
                <a:solidFill>
                  <a:srgbClr val="002060"/>
                </a:solidFill>
              </a:rPr>
              <a:t> </a:t>
            </a:r>
            <a:r>
              <a:rPr lang="en-US" b="1" dirty="0" err="1">
                <a:solidFill>
                  <a:srgbClr val="002060"/>
                </a:solidFill>
              </a:rPr>
              <a:t>النص</a:t>
            </a:r>
            <a:r>
              <a:rPr lang="en-US" b="1" dirty="0">
                <a:solidFill>
                  <a:srgbClr val="002060"/>
                </a:solidFill>
              </a:rPr>
              <a:t>.</a:t>
            </a:r>
          </a:p>
        </p:txBody>
      </p:sp>
    </p:spTree>
    <p:extLst>
      <p:ext uri="{BB962C8B-B14F-4D97-AF65-F5344CB8AC3E}">
        <p14:creationId xmlns:p14="http://schemas.microsoft.com/office/powerpoint/2010/main" val="3977061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1571" y="2769433"/>
            <a:ext cx="9549516" cy="1323439"/>
          </a:xfrm>
          <a:prstGeom prst="rect">
            <a:avLst/>
          </a:prstGeom>
        </p:spPr>
        <p:txBody>
          <a:bodyPr wrap="square">
            <a:spAutoFit/>
          </a:bodyPr>
          <a:lstStyle/>
          <a:p>
            <a:pPr algn="ctr"/>
            <a:r>
              <a:rPr lang="ar-SA" sz="4400" b="1" dirty="0">
                <a:solidFill>
                  <a:srgbClr val="FF0000"/>
                </a:solidFill>
              </a:rPr>
              <a:t>ثالثاً  الطريقة الصحيحة لفحص التقرير</a:t>
            </a:r>
            <a:endParaRPr lang="en-US" sz="4400" b="1" dirty="0">
              <a:solidFill>
                <a:srgbClr val="FF0000"/>
              </a:solidFill>
            </a:endParaRPr>
          </a:p>
          <a:p>
            <a:endParaRPr lang="ar-SA" dirty="0"/>
          </a:p>
          <a:p>
            <a:r>
              <a:rPr lang="ar-SA" dirty="0"/>
              <a:t>.</a:t>
            </a:r>
            <a:endParaRPr lang="en-US" dirty="0"/>
          </a:p>
        </p:txBody>
      </p:sp>
    </p:spTree>
    <p:extLst>
      <p:ext uri="{BB962C8B-B14F-4D97-AF65-F5344CB8AC3E}">
        <p14:creationId xmlns:p14="http://schemas.microsoft.com/office/powerpoint/2010/main" val="387715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مستطيل: زوايا مستديرة 21">
            <a:extLst>
              <a:ext uri="{FF2B5EF4-FFF2-40B4-BE49-F238E27FC236}">
                <a16:creationId xmlns:a16="http://schemas.microsoft.com/office/drawing/2014/main" id="{3B4258AF-78A9-4C8D-8F53-AEC0AF64F7CC}"/>
              </a:ext>
            </a:extLst>
          </p:cNvPr>
          <p:cNvSpPr/>
          <p:nvPr/>
        </p:nvSpPr>
        <p:spPr>
          <a:xfrm>
            <a:off x="2345068" y="1833264"/>
            <a:ext cx="8027643" cy="735369"/>
          </a:xfrm>
          <a:prstGeom prst="roundRect">
            <a:avLst/>
          </a:prstGeom>
          <a:gradFill>
            <a:gsLst>
              <a:gs pos="50000">
                <a:srgbClr val="182F54"/>
              </a:gs>
              <a:gs pos="51000">
                <a:srgbClr val="0C182A"/>
              </a:gs>
            </a:gsLst>
            <a:lin ang="2700000" scaled="1"/>
          </a:gradFill>
          <a:ln>
            <a:noFill/>
          </a:ln>
          <a:effectLst>
            <a:glow rad="139700">
              <a:schemeClr val="accent5">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4400" b="1" dirty="0">
                <a:solidFill>
                  <a:schemeClr val="bg1"/>
                </a:solidFill>
                <a:latin typeface="Al-Jazeera-Arabic-Bold" panose="01000500000000020006" pitchFamily="2" charset="-78"/>
                <a:cs typeface="AL-Mohanad Bold" pitchFamily="2" charset="-78"/>
              </a:rPr>
              <a:t>معلومات هامة عن خدمة قياس التشابه</a:t>
            </a:r>
            <a:endParaRPr lang="en-US" sz="4400" b="1" dirty="0">
              <a:solidFill>
                <a:schemeClr val="bg1"/>
              </a:solidFill>
              <a:latin typeface="Al-Jazeera-Arabic-Bold" panose="01000500000000020006" pitchFamily="2" charset="-78"/>
              <a:cs typeface="AL-Mohanad Bold" pitchFamily="2" charset="-78"/>
            </a:endParaRPr>
          </a:p>
        </p:txBody>
      </p:sp>
      <p:pic>
        <p:nvPicPr>
          <p:cNvPr id="23" name="صورة 22">
            <a:extLst>
              <a:ext uri="{FF2B5EF4-FFF2-40B4-BE49-F238E27FC236}">
                <a16:creationId xmlns:a16="http://schemas.microsoft.com/office/drawing/2014/main" id="{67132E4F-32B3-4A3F-9E3E-D94C36249A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9900" y="2887980"/>
            <a:ext cx="6697980" cy="3203098"/>
          </a:xfrm>
          <a:prstGeom prst="rect">
            <a:avLst/>
          </a:prstGeom>
        </p:spPr>
      </p:pic>
    </p:spTree>
    <p:extLst>
      <p:ext uri="{BB962C8B-B14F-4D97-AF65-F5344CB8AC3E}">
        <p14:creationId xmlns:p14="http://schemas.microsoft.com/office/powerpoint/2010/main" val="3300156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3379" y="1433844"/>
            <a:ext cx="10655140" cy="5170646"/>
          </a:xfrm>
          <a:prstGeom prst="rect">
            <a:avLst/>
          </a:prstGeom>
        </p:spPr>
        <p:txBody>
          <a:bodyPr wrap="square">
            <a:spAutoFit/>
          </a:bodyPr>
          <a:lstStyle/>
          <a:p>
            <a:pPr marL="285750" indent="-285750" algn="just">
              <a:lnSpc>
                <a:spcPct val="150000"/>
              </a:lnSpc>
              <a:buFont typeface="Arial" pitchFamily="34" charset="0"/>
              <a:buChar char="•"/>
            </a:pPr>
            <a:r>
              <a:rPr lang="en-US" sz="2000" b="1" dirty="0" err="1">
                <a:solidFill>
                  <a:schemeClr val="accent1">
                    <a:lumMod val="50000"/>
                  </a:schemeClr>
                </a:solidFill>
              </a:rPr>
              <a:t>عند</a:t>
            </a:r>
            <a:r>
              <a:rPr lang="en-US" sz="2000" b="1" dirty="0">
                <a:solidFill>
                  <a:schemeClr val="accent1">
                    <a:lumMod val="50000"/>
                  </a:schemeClr>
                </a:solidFill>
              </a:rPr>
              <a:t> </a:t>
            </a:r>
            <a:r>
              <a:rPr lang="en-US" sz="2000" b="1" dirty="0" err="1">
                <a:solidFill>
                  <a:schemeClr val="accent1">
                    <a:lumMod val="50000"/>
                  </a:schemeClr>
                </a:solidFill>
              </a:rPr>
              <a:t>الضغط</a:t>
            </a:r>
            <a:r>
              <a:rPr lang="en-US" sz="2000" b="1" dirty="0">
                <a:solidFill>
                  <a:schemeClr val="accent1">
                    <a:lumMod val="50000"/>
                  </a:schemeClr>
                </a:solidFill>
              </a:rPr>
              <a:t> </a:t>
            </a:r>
            <a:r>
              <a:rPr lang="en-US" sz="2000" b="1" dirty="0" err="1">
                <a:solidFill>
                  <a:schemeClr val="accent1">
                    <a:lumMod val="50000"/>
                  </a:schemeClr>
                </a:solidFill>
              </a:rPr>
              <a:t>على</a:t>
            </a:r>
            <a:r>
              <a:rPr lang="en-US" sz="2000" b="1" dirty="0">
                <a:solidFill>
                  <a:schemeClr val="accent1">
                    <a:lumMod val="50000"/>
                  </a:schemeClr>
                </a:solidFill>
              </a:rPr>
              <a:t> </a:t>
            </a:r>
            <a:r>
              <a:rPr lang="en-US" sz="2000" b="1" dirty="0" err="1">
                <a:solidFill>
                  <a:schemeClr val="accent1">
                    <a:lumMod val="50000"/>
                  </a:schemeClr>
                </a:solidFill>
              </a:rPr>
              <a:t>النصوص</a:t>
            </a:r>
            <a:r>
              <a:rPr lang="en-US" sz="2000" b="1" dirty="0">
                <a:solidFill>
                  <a:schemeClr val="accent1">
                    <a:lumMod val="50000"/>
                  </a:schemeClr>
                </a:solidFill>
              </a:rPr>
              <a:t> </a:t>
            </a:r>
            <a:r>
              <a:rPr lang="en-US" sz="2000" b="1" dirty="0" err="1">
                <a:solidFill>
                  <a:schemeClr val="accent1">
                    <a:lumMod val="50000"/>
                  </a:schemeClr>
                </a:solidFill>
              </a:rPr>
              <a:t>باللون</a:t>
            </a:r>
            <a:r>
              <a:rPr lang="en-US" sz="2000" b="1" dirty="0">
                <a:solidFill>
                  <a:schemeClr val="accent1">
                    <a:lumMod val="50000"/>
                  </a:schemeClr>
                </a:solidFill>
              </a:rPr>
              <a:t> </a:t>
            </a:r>
            <a:r>
              <a:rPr lang="en-US" sz="2000" b="1" dirty="0" err="1">
                <a:solidFill>
                  <a:schemeClr val="accent1">
                    <a:lumMod val="50000"/>
                  </a:schemeClr>
                </a:solidFill>
              </a:rPr>
              <a:t>الاحمر</a:t>
            </a:r>
            <a:r>
              <a:rPr lang="en-US" sz="2000" b="1" dirty="0">
                <a:solidFill>
                  <a:schemeClr val="accent1">
                    <a:lumMod val="50000"/>
                  </a:schemeClr>
                </a:solidFill>
              </a:rPr>
              <a:t> تظهر </a:t>
            </a:r>
            <a:r>
              <a:rPr lang="en-US" sz="2000" b="1" dirty="0" err="1">
                <a:solidFill>
                  <a:schemeClr val="accent1">
                    <a:lumMod val="50000"/>
                  </a:schemeClr>
                </a:solidFill>
              </a:rPr>
              <a:t>جميع</a:t>
            </a:r>
            <a:r>
              <a:rPr lang="en-US" sz="2000" b="1" dirty="0">
                <a:solidFill>
                  <a:schemeClr val="accent1">
                    <a:lumMod val="50000"/>
                  </a:schemeClr>
                </a:solidFill>
              </a:rPr>
              <a:t> </a:t>
            </a:r>
            <a:r>
              <a:rPr lang="en-US" sz="2000" b="1" dirty="0" err="1">
                <a:solidFill>
                  <a:schemeClr val="accent1">
                    <a:lumMod val="50000"/>
                  </a:schemeClr>
                </a:solidFill>
              </a:rPr>
              <a:t>ارقام</a:t>
            </a:r>
            <a:r>
              <a:rPr lang="en-US" sz="2000" b="1" dirty="0">
                <a:solidFill>
                  <a:schemeClr val="accent1">
                    <a:lumMod val="50000"/>
                  </a:schemeClr>
                </a:solidFill>
              </a:rPr>
              <a:t> </a:t>
            </a:r>
            <a:r>
              <a:rPr lang="en-US" sz="2000" b="1" dirty="0" err="1">
                <a:solidFill>
                  <a:schemeClr val="accent1">
                    <a:lumMod val="50000"/>
                  </a:schemeClr>
                </a:solidFill>
              </a:rPr>
              <a:t>المصادر</a:t>
            </a:r>
            <a:r>
              <a:rPr lang="en-US" sz="2000" b="1" dirty="0">
                <a:solidFill>
                  <a:schemeClr val="accent1">
                    <a:lumMod val="50000"/>
                  </a:schemeClr>
                </a:solidFill>
              </a:rPr>
              <a:t> </a:t>
            </a:r>
            <a:r>
              <a:rPr lang="en-US" sz="2000" b="1" dirty="0" err="1">
                <a:solidFill>
                  <a:schemeClr val="accent1">
                    <a:lumMod val="50000"/>
                  </a:schemeClr>
                </a:solidFill>
              </a:rPr>
              <a:t>المرتبطة</a:t>
            </a:r>
            <a:r>
              <a:rPr lang="en-US" sz="2000" b="1" dirty="0">
                <a:solidFill>
                  <a:schemeClr val="accent1">
                    <a:lumMod val="50000"/>
                  </a:schemeClr>
                </a:solidFill>
              </a:rPr>
              <a:t> </a:t>
            </a:r>
            <a:r>
              <a:rPr lang="en-US" sz="2000" b="1" dirty="0" err="1">
                <a:solidFill>
                  <a:schemeClr val="accent1">
                    <a:lumMod val="50000"/>
                  </a:schemeClr>
                </a:solidFill>
              </a:rPr>
              <a:t>بالنص</a:t>
            </a:r>
            <a:r>
              <a:rPr lang="en-US" sz="2000" b="1" dirty="0">
                <a:solidFill>
                  <a:schemeClr val="accent1">
                    <a:lumMod val="50000"/>
                  </a:schemeClr>
                </a:solidFill>
              </a:rPr>
              <a:t> </a:t>
            </a:r>
            <a:r>
              <a:rPr lang="en-US" sz="2000" b="1" dirty="0" err="1">
                <a:solidFill>
                  <a:schemeClr val="accent1">
                    <a:lumMod val="50000"/>
                  </a:schemeClr>
                </a:solidFill>
              </a:rPr>
              <a:t>كاملا</a:t>
            </a:r>
            <a:r>
              <a:rPr lang="en-US" sz="2000" b="1" dirty="0">
                <a:solidFill>
                  <a:schemeClr val="accent1">
                    <a:lumMod val="50000"/>
                  </a:schemeClr>
                </a:solidFill>
              </a:rPr>
              <a:t> </a:t>
            </a:r>
            <a:r>
              <a:rPr lang="en-US" sz="2000" b="1" dirty="0" err="1">
                <a:solidFill>
                  <a:schemeClr val="accent1">
                    <a:lumMod val="50000"/>
                  </a:schemeClr>
                </a:solidFill>
              </a:rPr>
              <a:t>او</a:t>
            </a:r>
            <a:r>
              <a:rPr lang="en-US" sz="2000" b="1" dirty="0">
                <a:solidFill>
                  <a:schemeClr val="accent1">
                    <a:lumMod val="50000"/>
                  </a:schemeClr>
                </a:solidFill>
              </a:rPr>
              <a:t> </a:t>
            </a:r>
            <a:r>
              <a:rPr lang="en-US" sz="2000" b="1" dirty="0" err="1">
                <a:solidFill>
                  <a:schemeClr val="accent1">
                    <a:lumMod val="50000"/>
                  </a:schemeClr>
                </a:solidFill>
              </a:rPr>
              <a:t>جزئيا</a:t>
            </a:r>
            <a:r>
              <a:rPr lang="en-US" sz="2000" b="1" dirty="0">
                <a:solidFill>
                  <a:schemeClr val="accent1">
                    <a:lumMod val="50000"/>
                  </a:schemeClr>
                </a:solidFill>
              </a:rPr>
              <a:t>.</a:t>
            </a:r>
          </a:p>
          <a:p>
            <a:pPr marL="285750" indent="-285750" algn="just">
              <a:lnSpc>
                <a:spcPct val="150000"/>
              </a:lnSpc>
              <a:buFont typeface="Arial" pitchFamily="34" charset="0"/>
              <a:buChar char="•"/>
            </a:pPr>
            <a:r>
              <a:rPr lang="en-US" sz="2000" b="1" dirty="0" err="1">
                <a:solidFill>
                  <a:schemeClr val="accent1">
                    <a:lumMod val="50000"/>
                  </a:schemeClr>
                </a:solidFill>
              </a:rPr>
              <a:t>يتم</a:t>
            </a:r>
            <a:r>
              <a:rPr lang="en-US" sz="2000" b="1" dirty="0">
                <a:solidFill>
                  <a:schemeClr val="accent1">
                    <a:lumMod val="50000"/>
                  </a:schemeClr>
                </a:solidFill>
              </a:rPr>
              <a:t> </a:t>
            </a:r>
            <a:r>
              <a:rPr lang="en-US" sz="2000" b="1" dirty="0" err="1">
                <a:solidFill>
                  <a:schemeClr val="accent1">
                    <a:lumMod val="50000"/>
                  </a:schemeClr>
                </a:solidFill>
              </a:rPr>
              <a:t>الكشف</a:t>
            </a:r>
            <a:r>
              <a:rPr lang="en-US" sz="2000" b="1" dirty="0">
                <a:solidFill>
                  <a:schemeClr val="accent1">
                    <a:lumMod val="50000"/>
                  </a:schemeClr>
                </a:solidFill>
              </a:rPr>
              <a:t> </a:t>
            </a:r>
            <a:r>
              <a:rPr lang="en-US" sz="2000" b="1" dirty="0" err="1">
                <a:solidFill>
                  <a:schemeClr val="accent1">
                    <a:lumMod val="50000"/>
                  </a:schemeClr>
                </a:solidFill>
              </a:rPr>
              <a:t>على</a:t>
            </a:r>
            <a:r>
              <a:rPr lang="en-US" sz="2000" b="1" dirty="0">
                <a:solidFill>
                  <a:schemeClr val="accent1">
                    <a:lumMod val="50000"/>
                  </a:schemeClr>
                </a:solidFill>
              </a:rPr>
              <a:t> </a:t>
            </a:r>
            <a:r>
              <a:rPr lang="en-US" sz="2000" b="1" dirty="0" err="1">
                <a:solidFill>
                  <a:schemeClr val="accent1">
                    <a:lumMod val="50000"/>
                  </a:schemeClr>
                </a:solidFill>
              </a:rPr>
              <a:t>جميع</a:t>
            </a:r>
            <a:r>
              <a:rPr lang="en-US" sz="2000" b="1" dirty="0">
                <a:solidFill>
                  <a:schemeClr val="accent1">
                    <a:lumMod val="50000"/>
                  </a:schemeClr>
                </a:solidFill>
              </a:rPr>
              <a:t> </a:t>
            </a:r>
            <a:r>
              <a:rPr lang="en-US" sz="2000" b="1" dirty="0" err="1">
                <a:solidFill>
                  <a:schemeClr val="accent1">
                    <a:lumMod val="50000"/>
                  </a:schemeClr>
                </a:solidFill>
              </a:rPr>
              <a:t>المصادر</a:t>
            </a:r>
            <a:r>
              <a:rPr lang="en-US" sz="2000" b="1" dirty="0">
                <a:solidFill>
                  <a:schemeClr val="accent1">
                    <a:lumMod val="50000"/>
                  </a:schemeClr>
                </a:solidFill>
              </a:rPr>
              <a:t> </a:t>
            </a:r>
            <a:r>
              <a:rPr lang="en-US" sz="2000" b="1" dirty="0" err="1">
                <a:solidFill>
                  <a:schemeClr val="accent1">
                    <a:lumMod val="50000"/>
                  </a:schemeClr>
                </a:solidFill>
              </a:rPr>
              <a:t>كل</a:t>
            </a:r>
            <a:r>
              <a:rPr lang="en-US" sz="2000" b="1" dirty="0">
                <a:solidFill>
                  <a:schemeClr val="accent1">
                    <a:lumMod val="50000"/>
                  </a:schemeClr>
                </a:solidFill>
              </a:rPr>
              <a:t> </a:t>
            </a:r>
            <a:r>
              <a:rPr lang="en-US" sz="2000" b="1" dirty="0" err="1">
                <a:solidFill>
                  <a:schemeClr val="accent1">
                    <a:lumMod val="50000"/>
                  </a:schemeClr>
                </a:solidFill>
              </a:rPr>
              <a:t>على</a:t>
            </a:r>
            <a:r>
              <a:rPr lang="en-US" sz="2000" b="1" dirty="0">
                <a:solidFill>
                  <a:schemeClr val="accent1">
                    <a:lumMod val="50000"/>
                  </a:schemeClr>
                </a:solidFill>
              </a:rPr>
              <a:t> </a:t>
            </a:r>
            <a:r>
              <a:rPr lang="en-US" sz="2000" b="1" dirty="0" err="1">
                <a:solidFill>
                  <a:schemeClr val="accent1">
                    <a:lumMod val="50000"/>
                  </a:schemeClr>
                </a:solidFill>
              </a:rPr>
              <a:t>حدى</a:t>
            </a:r>
            <a:r>
              <a:rPr lang="en-US" sz="2000" b="1" dirty="0">
                <a:solidFill>
                  <a:schemeClr val="accent1">
                    <a:lumMod val="50000"/>
                  </a:schemeClr>
                </a:solidFill>
              </a:rPr>
              <a:t> </a:t>
            </a:r>
            <a:r>
              <a:rPr lang="en-US" sz="2000" b="1" dirty="0" err="1">
                <a:solidFill>
                  <a:schemeClr val="accent1">
                    <a:lumMod val="50000"/>
                  </a:schemeClr>
                </a:solidFill>
              </a:rPr>
              <a:t>للكشف</a:t>
            </a:r>
            <a:r>
              <a:rPr lang="en-US" sz="2000" b="1" dirty="0">
                <a:solidFill>
                  <a:schemeClr val="accent1">
                    <a:lumMod val="50000"/>
                  </a:schemeClr>
                </a:solidFill>
              </a:rPr>
              <a:t> </a:t>
            </a:r>
            <a:r>
              <a:rPr lang="en-US" sz="2000" b="1" dirty="0" err="1">
                <a:solidFill>
                  <a:schemeClr val="accent1">
                    <a:lumMod val="50000"/>
                  </a:schemeClr>
                </a:solidFill>
              </a:rPr>
              <a:t>عن</a:t>
            </a:r>
            <a:r>
              <a:rPr lang="en-US" sz="2000" b="1" dirty="0">
                <a:solidFill>
                  <a:schemeClr val="accent1">
                    <a:lumMod val="50000"/>
                  </a:schemeClr>
                </a:solidFill>
              </a:rPr>
              <a:t> </a:t>
            </a:r>
            <a:r>
              <a:rPr lang="en-US" sz="2000" b="1" dirty="0" err="1">
                <a:solidFill>
                  <a:schemeClr val="accent1">
                    <a:lumMod val="50000"/>
                  </a:schemeClr>
                </a:solidFill>
              </a:rPr>
              <a:t>ماهية</a:t>
            </a:r>
            <a:r>
              <a:rPr lang="en-US" sz="2000" b="1" dirty="0">
                <a:solidFill>
                  <a:schemeClr val="accent1">
                    <a:lumMod val="50000"/>
                  </a:schemeClr>
                </a:solidFill>
              </a:rPr>
              <a:t> </a:t>
            </a:r>
            <a:r>
              <a:rPr lang="en-US" sz="2000" b="1" dirty="0" err="1">
                <a:solidFill>
                  <a:schemeClr val="accent1">
                    <a:lumMod val="50000"/>
                  </a:schemeClr>
                </a:solidFill>
              </a:rPr>
              <a:t>المحتوى</a:t>
            </a:r>
            <a:r>
              <a:rPr lang="en-US" sz="2000" b="1" dirty="0">
                <a:solidFill>
                  <a:schemeClr val="accent1">
                    <a:lumMod val="50000"/>
                  </a:schemeClr>
                </a:solidFill>
              </a:rPr>
              <a:t> </a:t>
            </a:r>
            <a:r>
              <a:rPr lang="en-US" sz="2000" b="1" dirty="0" err="1">
                <a:solidFill>
                  <a:schemeClr val="accent1">
                    <a:lumMod val="50000"/>
                  </a:schemeClr>
                </a:solidFill>
              </a:rPr>
              <a:t>المقتبس</a:t>
            </a:r>
            <a:r>
              <a:rPr lang="en-US" sz="2000" b="1" dirty="0">
                <a:solidFill>
                  <a:schemeClr val="accent1">
                    <a:lumMod val="50000"/>
                  </a:schemeClr>
                </a:solidFill>
              </a:rPr>
              <a:t> </a:t>
            </a:r>
            <a:r>
              <a:rPr lang="en-US" sz="2000" b="1" dirty="0" err="1">
                <a:solidFill>
                  <a:schemeClr val="accent1">
                    <a:lumMod val="50000"/>
                  </a:schemeClr>
                </a:solidFill>
              </a:rPr>
              <a:t>وتاريخ</a:t>
            </a:r>
            <a:r>
              <a:rPr lang="en-US" sz="2000" b="1" dirty="0">
                <a:solidFill>
                  <a:schemeClr val="accent1">
                    <a:lumMod val="50000"/>
                  </a:schemeClr>
                </a:solidFill>
              </a:rPr>
              <a:t> </a:t>
            </a:r>
            <a:r>
              <a:rPr lang="en-US" sz="2000" b="1" dirty="0" err="1">
                <a:solidFill>
                  <a:schemeClr val="accent1">
                    <a:lumMod val="50000"/>
                  </a:schemeClr>
                </a:solidFill>
              </a:rPr>
              <a:t>نشر</a:t>
            </a:r>
            <a:r>
              <a:rPr lang="en-US" sz="2000" b="1" dirty="0">
                <a:solidFill>
                  <a:schemeClr val="accent1">
                    <a:lumMod val="50000"/>
                  </a:schemeClr>
                </a:solidFill>
              </a:rPr>
              <a:t> </a:t>
            </a:r>
            <a:r>
              <a:rPr lang="en-US" sz="2000" b="1" dirty="0" err="1">
                <a:solidFill>
                  <a:schemeClr val="accent1">
                    <a:lumMod val="50000"/>
                  </a:schemeClr>
                </a:solidFill>
              </a:rPr>
              <a:t>محتوى</a:t>
            </a:r>
            <a:r>
              <a:rPr lang="en-US" sz="2000" b="1" dirty="0">
                <a:solidFill>
                  <a:schemeClr val="accent1">
                    <a:lumMod val="50000"/>
                  </a:schemeClr>
                </a:solidFill>
              </a:rPr>
              <a:t> </a:t>
            </a:r>
            <a:r>
              <a:rPr lang="en-US" sz="2000" b="1" dirty="0" err="1">
                <a:solidFill>
                  <a:schemeClr val="accent1">
                    <a:lumMod val="50000"/>
                  </a:schemeClr>
                </a:solidFill>
              </a:rPr>
              <a:t>المصدر</a:t>
            </a:r>
            <a:r>
              <a:rPr lang="en-US" sz="2000" b="1" dirty="0">
                <a:solidFill>
                  <a:schemeClr val="accent1">
                    <a:lumMod val="50000"/>
                  </a:schemeClr>
                </a:solidFill>
              </a:rPr>
              <a:t>.</a:t>
            </a:r>
          </a:p>
          <a:p>
            <a:pPr marL="285750" indent="-285750" algn="just">
              <a:lnSpc>
                <a:spcPct val="150000"/>
              </a:lnSpc>
              <a:buFont typeface="Arial" pitchFamily="34" charset="0"/>
              <a:buChar char="•"/>
            </a:pPr>
            <a:r>
              <a:rPr lang="en-US" sz="2000" b="1" dirty="0" err="1">
                <a:solidFill>
                  <a:schemeClr val="accent1">
                    <a:lumMod val="50000"/>
                  </a:schemeClr>
                </a:solidFill>
              </a:rPr>
              <a:t>في</a:t>
            </a:r>
            <a:r>
              <a:rPr lang="en-US" sz="2000" b="1" dirty="0">
                <a:solidFill>
                  <a:schemeClr val="accent1">
                    <a:lumMod val="50000"/>
                  </a:schemeClr>
                </a:solidFill>
              </a:rPr>
              <a:t> </a:t>
            </a:r>
            <a:r>
              <a:rPr lang="en-US" sz="2000" b="1" dirty="0" err="1">
                <a:solidFill>
                  <a:schemeClr val="accent1">
                    <a:lumMod val="50000"/>
                  </a:schemeClr>
                </a:solidFill>
              </a:rPr>
              <a:t>حالة</a:t>
            </a:r>
            <a:r>
              <a:rPr lang="en-US" sz="2000" b="1" dirty="0">
                <a:solidFill>
                  <a:schemeClr val="accent1">
                    <a:lumMod val="50000"/>
                  </a:schemeClr>
                </a:solidFill>
              </a:rPr>
              <a:t> </a:t>
            </a:r>
            <a:r>
              <a:rPr lang="en-US" sz="2000" b="1" dirty="0" err="1">
                <a:solidFill>
                  <a:schemeClr val="accent1">
                    <a:lumMod val="50000"/>
                  </a:schemeClr>
                </a:solidFill>
              </a:rPr>
              <a:t>ان</a:t>
            </a:r>
            <a:r>
              <a:rPr lang="en-US" sz="2000" b="1" dirty="0">
                <a:solidFill>
                  <a:schemeClr val="accent1">
                    <a:lumMod val="50000"/>
                  </a:schemeClr>
                </a:solidFill>
              </a:rPr>
              <a:t> </a:t>
            </a:r>
            <a:r>
              <a:rPr lang="en-US" sz="2000" b="1" dirty="0" err="1">
                <a:solidFill>
                  <a:schemeClr val="accent1">
                    <a:lumMod val="50000"/>
                  </a:schemeClr>
                </a:solidFill>
              </a:rPr>
              <a:t>النص</a:t>
            </a:r>
            <a:r>
              <a:rPr lang="en-US" sz="2000" b="1" dirty="0">
                <a:solidFill>
                  <a:schemeClr val="accent1">
                    <a:lumMod val="50000"/>
                  </a:schemeClr>
                </a:solidFill>
              </a:rPr>
              <a:t> </a:t>
            </a:r>
            <a:r>
              <a:rPr lang="en-US" sz="2000" b="1" dirty="0" err="1">
                <a:solidFill>
                  <a:schemeClr val="accent1">
                    <a:lumMod val="50000"/>
                  </a:schemeClr>
                </a:solidFill>
              </a:rPr>
              <a:t>بالمصدر</a:t>
            </a:r>
            <a:r>
              <a:rPr lang="en-US" sz="2000" b="1" dirty="0">
                <a:solidFill>
                  <a:schemeClr val="accent1">
                    <a:lumMod val="50000"/>
                  </a:schemeClr>
                </a:solidFill>
              </a:rPr>
              <a:t> </a:t>
            </a:r>
            <a:r>
              <a:rPr lang="en-US" sz="2000" b="1" dirty="0" err="1">
                <a:solidFill>
                  <a:schemeClr val="accent1">
                    <a:lumMod val="50000"/>
                  </a:schemeClr>
                </a:solidFill>
              </a:rPr>
              <a:t>منشور</a:t>
            </a:r>
            <a:r>
              <a:rPr lang="en-US" sz="2000" b="1" dirty="0">
                <a:solidFill>
                  <a:schemeClr val="accent1">
                    <a:lumMod val="50000"/>
                  </a:schemeClr>
                </a:solidFill>
              </a:rPr>
              <a:t> </a:t>
            </a:r>
            <a:r>
              <a:rPr lang="en-US" sz="2000" b="1" dirty="0" err="1">
                <a:solidFill>
                  <a:schemeClr val="accent1">
                    <a:lumMod val="50000"/>
                  </a:schemeClr>
                </a:solidFill>
              </a:rPr>
              <a:t>قبل</a:t>
            </a:r>
            <a:r>
              <a:rPr lang="en-US" sz="2000" b="1" dirty="0">
                <a:solidFill>
                  <a:schemeClr val="accent1">
                    <a:lumMod val="50000"/>
                  </a:schemeClr>
                </a:solidFill>
              </a:rPr>
              <a:t> </a:t>
            </a:r>
            <a:r>
              <a:rPr lang="en-US" sz="2000" b="1" dirty="0" err="1">
                <a:solidFill>
                  <a:schemeClr val="accent1">
                    <a:lumMod val="50000"/>
                  </a:schemeClr>
                </a:solidFill>
              </a:rPr>
              <a:t>تاريخ</a:t>
            </a:r>
            <a:r>
              <a:rPr lang="en-US" sz="2000" b="1" dirty="0">
                <a:solidFill>
                  <a:schemeClr val="accent1">
                    <a:lumMod val="50000"/>
                  </a:schemeClr>
                </a:solidFill>
              </a:rPr>
              <a:t> </a:t>
            </a:r>
            <a:r>
              <a:rPr lang="en-US" sz="2000" b="1" dirty="0" err="1">
                <a:solidFill>
                  <a:schemeClr val="accent1">
                    <a:lumMod val="50000"/>
                  </a:schemeClr>
                </a:solidFill>
              </a:rPr>
              <a:t>نشر</a:t>
            </a:r>
            <a:r>
              <a:rPr lang="en-US" sz="2000" b="1" dirty="0">
                <a:solidFill>
                  <a:schemeClr val="accent1">
                    <a:lumMod val="50000"/>
                  </a:schemeClr>
                </a:solidFill>
              </a:rPr>
              <a:t> </a:t>
            </a:r>
            <a:r>
              <a:rPr lang="en-US" sz="2000" b="1" dirty="0" err="1">
                <a:solidFill>
                  <a:schemeClr val="accent1">
                    <a:lumMod val="50000"/>
                  </a:schemeClr>
                </a:solidFill>
              </a:rPr>
              <a:t>البحث</a:t>
            </a:r>
            <a:r>
              <a:rPr lang="en-US" sz="2000" b="1" dirty="0">
                <a:solidFill>
                  <a:schemeClr val="accent1">
                    <a:lumMod val="50000"/>
                  </a:schemeClr>
                </a:solidFill>
              </a:rPr>
              <a:t> </a:t>
            </a:r>
            <a:r>
              <a:rPr lang="en-US" sz="2000" b="1" dirty="0" err="1">
                <a:solidFill>
                  <a:schemeClr val="accent1">
                    <a:lumMod val="50000"/>
                  </a:schemeClr>
                </a:solidFill>
              </a:rPr>
              <a:t>فذلك</a:t>
            </a:r>
            <a:r>
              <a:rPr lang="en-US" sz="2000" b="1" dirty="0">
                <a:solidFill>
                  <a:schemeClr val="accent1">
                    <a:lumMod val="50000"/>
                  </a:schemeClr>
                </a:solidFill>
              </a:rPr>
              <a:t> </a:t>
            </a:r>
            <a:r>
              <a:rPr lang="en-US" sz="2000" b="1" dirty="0" err="1">
                <a:solidFill>
                  <a:schemeClr val="accent1">
                    <a:lumMod val="50000"/>
                  </a:schemeClr>
                </a:solidFill>
              </a:rPr>
              <a:t>يعني</a:t>
            </a:r>
            <a:r>
              <a:rPr lang="en-US" sz="2000" b="1" dirty="0">
                <a:solidFill>
                  <a:schemeClr val="accent1">
                    <a:lumMod val="50000"/>
                  </a:schemeClr>
                </a:solidFill>
              </a:rPr>
              <a:t> </a:t>
            </a:r>
            <a:r>
              <a:rPr lang="en-US" sz="2000" b="1" dirty="0" err="1">
                <a:solidFill>
                  <a:schemeClr val="accent1">
                    <a:lumMod val="50000"/>
                  </a:schemeClr>
                </a:solidFill>
              </a:rPr>
              <a:t>بان</a:t>
            </a:r>
            <a:r>
              <a:rPr lang="en-US" sz="2000" b="1" dirty="0">
                <a:solidFill>
                  <a:schemeClr val="accent1">
                    <a:lumMod val="50000"/>
                  </a:schemeClr>
                </a:solidFill>
              </a:rPr>
              <a:t> </a:t>
            </a:r>
            <a:r>
              <a:rPr lang="en-US" sz="2000" b="1" dirty="0" err="1">
                <a:solidFill>
                  <a:schemeClr val="accent1">
                    <a:lumMod val="50000"/>
                  </a:schemeClr>
                </a:solidFill>
              </a:rPr>
              <a:t>الباحث</a:t>
            </a:r>
            <a:r>
              <a:rPr lang="en-US" sz="2000" b="1" dirty="0">
                <a:solidFill>
                  <a:schemeClr val="accent1">
                    <a:lumMod val="50000"/>
                  </a:schemeClr>
                </a:solidFill>
              </a:rPr>
              <a:t> </a:t>
            </a:r>
            <a:r>
              <a:rPr lang="en-US" sz="2000" b="1" dirty="0" err="1">
                <a:solidFill>
                  <a:schemeClr val="accent1">
                    <a:lumMod val="50000"/>
                  </a:schemeClr>
                </a:solidFill>
              </a:rPr>
              <a:t>اقتبس</a:t>
            </a:r>
            <a:r>
              <a:rPr lang="en-US" sz="2000" b="1" dirty="0">
                <a:solidFill>
                  <a:schemeClr val="accent1">
                    <a:lumMod val="50000"/>
                  </a:schemeClr>
                </a:solidFill>
              </a:rPr>
              <a:t> </a:t>
            </a:r>
            <a:r>
              <a:rPr lang="en-US" sz="2000" b="1" dirty="0" err="1">
                <a:solidFill>
                  <a:schemeClr val="accent1">
                    <a:lumMod val="50000"/>
                  </a:schemeClr>
                </a:solidFill>
              </a:rPr>
              <a:t>من</a:t>
            </a:r>
            <a:r>
              <a:rPr lang="en-US" sz="2000" b="1" dirty="0">
                <a:solidFill>
                  <a:schemeClr val="accent1">
                    <a:lumMod val="50000"/>
                  </a:schemeClr>
                </a:solidFill>
              </a:rPr>
              <a:t> </a:t>
            </a:r>
            <a:r>
              <a:rPr lang="en-US" sz="2000" b="1" dirty="0" err="1">
                <a:solidFill>
                  <a:schemeClr val="accent1">
                    <a:lumMod val="50000"/>
                  </a:schemeClr>
                </a:solidFill>
              </a:rPr>
              <a:t>المصدر</a:t>
            </a:r>
            <a:r>
              <a:rPr lang="en-US" sz="2000" b="1" dirty="0">
                <a:solidFill>
                  <a:schemeClr val="accent1">
                    <a:lumMod val="50000"/>
                  </a:schemeClr>
                </a:solidFill>
              </a:rPr>
              <a:t>.</a:t>
            </a:r>
          </a:p>
          <a:p>
            <a:pPr marL="285750" indent="-285750" algn="just">
              <a:lnSpc>
                <a:spcPct val="150000"/>
              </a:lnSpc>
              <a:buFont typeface="Arial" pitchFamily="34" charset="0"/>
              <a:buChar char="•"/>
            </a:pPr>
            <a:r>
              <a:rPr lang="en-US" sz="2000" b="1" dirty="0" err="1">
                <a:solidFill>
                  <a:schemeClr val="accent1">
                    <a:lumMod val="50000"/>
                  </a:schemeClr>
                </a:solidFill>
              </a:rPr>
              <a:t>في</a:t>
            </a:r>
            <a:r>
              <a:rPr lang="en-US" sz="2000" b="1" dirty="0">
                <a:solidFill>
                  <a:schemeClr val="accent1">
                    <a:lumMod val="50000"/>
                  </a:schemeClr>
                </a:solidFill>
              </a:rPr>
              <a:t> </a:t>
            </a:r>
            <a:r>
              <a:rPr lang="en-US" sz="2000" b="1" dirty="0" err="1">
                <a:solidFill>
                  <a:schemeClr val="accent1">
                    <a:lumMod val="50000"/>
                  </a:schemeClr>
                </a:solidFill>
              </a:rPr>
              <a:t>حالة</a:t>
            </a:r>
            <a:r>
              <a:rPr lang="en-US" sz="2000" b="1" dirty="0">
                <a:solidFill>
                  <a:schemeClr val="accent1">
                    <a:lumMod val="50000"/>
                  </a:schemeClr>
                </a:solidFill>
              </a:rPr>
              <a:t> </a:t>
            </a:r>
            <a:r>
              <a:rPr lang="en-US" sz="2000" b="1" dirty="0" err="1">
                <a:solidFill>
                  <a:schemeClr val="accent1">
                    <a:lumMod val="50000"/>
                  </a:schemeClr>
                </a:solidFill>
              </a:rPr>
              <a:t>ان</a:t>
            </a:r>
            <a:r>
              <a:rPr lang="en-US" sz="2000" b="1" dirty="0">
                <a:solidFill>
                  <a:schemeClr val="accent1">
                    <a:lumMod val="50000"/>
                  </a:schemeClr>
                </a:solidFill>
              </a:rPr>
              <a:t> </a:t>
            </a:r>
            <a:r>
              <a:rPr lang="en-US" sz="2000" b="1" dirty="0" err="1">
                <a:solidFill>
                  <a:schemeClr val="accent1">
                    <a:lumMod val="50000"/>
                  </a:schemeClr>
                </a:solidFill>
              </a:rPr>
              <a:t>النص</a:t>
            </a:r>
            <a:r>
              <a:rPr lang="en-US" sz="2000" b="1" dirty="0">
                <a:solidFill>
                  <a:schemeClr val="accent1">
                    <a:lumMod val="50000"/>
                  </a:schemeClr>
                </a:solidFill>
              </a:rPr>
              <a:t> </a:t>
            </a:r>
            <a:r>
              <a:rPr lang="en-US" sz="2000" b="1" dirty="0" err="1">
                <a:solidFill>
                  <a:schemeClr val="accent1">
                    <a:lumMod val="50000"/>
                  </a:schemeClr>
                </a:solidFill>
              </a:rPr>
              <a:t>بالمصدر</a:t>
            </a:r>
            <a:r>
              <a:rPr lang="en-US" sz="2000" b="1" dirty="0">
                <a:solidFill>
                  <a:schemeClr val="accent1">
                    <a:lumMod val="50000"/>
                  </a:schemeClr>
                </a:solidFill>
              </a:rPr>
              <a:t> </a:t>
            </a:r>
            <a:r>
              <a:rPr lang="en-US" sz="2000" b="1" dirty="0" err="1">
                <a:solidFill>
                  <a:schemeClr val="accent1">
                    <a:lumMod val="50000"/>
                  </a:schemeClr>
                </a:solidFill>
              </a:rPr>
              <a:t>منشور</a:t>
            </a:r>
            <a:r>
              <a:rPr lang="en-US" sz="2000" b="1" dirty="0">
                <a:solidFill>
                  <a:schemeClr val="accent1">
                    <a:lumMod val="50000"/>
                  </a:schemeClr>
                </a:solidFill>
              </a:rPr>
              <a:t> </a:t>
            </a:r>
            <a:r>
              <a:rPr lang="en-US" sz="2000" b="1" dirty="0" err="1">
                <a:solidFill>
                  <a:schemeClr val="accent1">
                    <a:lumMod val="50000"/>
                  </a:schemeClr>
                </a:solidFill>
              </a:rPr>
              <a:t>بعد</a:t>
            </a:r>
            <a:r>
              <a:rPr lang="en-US" sz="2000" b="1" dirty="0">
                <a:solidFill>
                  <a:schemeClr val="accent1">
                    <a:lumMod val="50000"/>
                  </a:schemeClr>
                </a:solidFill>
              </a:rPr>
              <a:t> </a:t>
            </a:r>
            <a:r>
              <a:rPr lang="en-US" sz="2000" b="1" dirty="0" err="1">
                <a:solidFill>
                  <a:schemeClr val="accent1">
                    <a:lumMod val="50000"/>
                  </a:schemeClr>
                </a:solidFill>
              </a:rPr>
              <a:t>تاريخ</a:t>
            </a:r>
            <a:r>
              <a:rPr lang="en-US" sz="2000" b="1" dirty="0">
                <a:solidFill>
                  <a:schemeClr val="accent1">
                    <a:lumMod val="50000"/>
                  </a:schemeClr>
                </a:solidFill>
              </a:rPr>
              <a:t> </a:t>
            </a:r>
            <a:r>
              <a:rPr lang="en-US" sz="2000" b="1" dirty="0" err="1">
                <a:solidFill>
                  <a:schemeClr val="accent1">
                    <a:lumMod val="50000"/>
                  </a:schemeClr>
                </a:solidFill>
              </a:rPr>
              <a:t>نشر</a:t>
            </a:r>
            <a:r>
              <a:rPr lang="en-US" sz="2000" b="1" dirty="0">
                <a:solidFill>
                  <a:schemeClr val="accent1">
                    <a:lumMod val="50000"/>
                  </a:schemeClr>
                </a:solidFill>
              </a:rPr>
              <a:t> </a:t>
            </a:r>
            <a:r>
              <a:rPr lang="en-US" sz="2000" b="1" dirty="0" err="1">
                <a:solidFill>
                  <a:schemeClr val="accent1">
                    <a:lumMod val="50000"/>
                  </a:schemeClr>
                </a:solidFill>
              </a:rPr>
              <a:t>البحث</a:t>
            </a:r>
            <a:r>
              <a:rPr lang="en-US" sz="2000" b="1" dirty="0">
                <a:solidFill>
                  <a:schemeClr val="accent1">
                    <a:lumMod val="50000"/>
                  </a:schemeClr>
                </a:solidFill>
              </a:rPr>
              <a:t> </a:t>
            </a:r>
            <a:r>
              <a:rPr lang="en-US" sz="2000" b="1" dirty="0" err="1">
                <a:solidFill>
                  <a:schemeClr val="accent1">
                    <a:lumMod val="50000"/>
                  </a:schemeClr>
                </a:solidFill>
              </a:rPr>
              <a:t>فذلك</a:t>
            </a:r>
            <a:r>
              <a:rPr lang="en-US" sz="2000" b="1" dirty="0">
                <a:solidFill>
                  <a:schemeClr val="accent1">
                    <a:lumMod val="50000"/>
                  </a:schemeClr>
                </a:solidFill>
              </a:rPr>
              <a:t> </a:t>
            </a:r>
            <a:r>
              <a:rPr lang="en-US" sz="2000" b="1" dirty="0" err="1">
                <a:solidFill>
                  <a:schemeClr val="accent1">
                    <a:lumMod val="50000"/>
                  </a:schemeClr>
                </a:solidFill>
              </a:rPr>
              <a:t>يعني</a:t>
            </a:r>
            <a:r>
              <a:rPr lang="en-US" sz="2000" b="1" dirty="0">
                <a:solidFill>
                  <a:schemeClr val="accent1">
                    <a:lumMod val="50000"/>
                  </a:schemeClr>
                </a:solidFill>
              </a:rPr>
              <a:t> </a:t>
            </a:r>
            <a:r>
              <a:rPr lang="en-US" sz="2000" b="1" dirty="0" err="1">
                <a:solidFill>
                  <a:schemeClr val="accent1">
                    <a:lumMod val="50000"/>
                  </a:schemeClr>
                </a:solidFill>
              </a:rPr>
              <a:t>بان</a:t>
            </a:r>
            <a:r>
              <a:rPr lang="en-US" sz="2000" b="1" dirty="0">
                <a:solidFill>
                  <a:schemeClr val="accent1">
                    <a:lumMod val="50000"/>
                  </a:schemeClr>
                </a:solidFill>
              </a:rPr>
              <a:t> </a:t>
            </a:r>
            <a:r>
              <a:rPr lang="en-US" sz="2000" b="1" dirty="0" err="1">
                <a:solidFill>
                  <a:schemeClr val="accent1">
                    <a:lumMod val="50000"/>
                  </a:schemeClr>
                </a:solidFill>
              </a:rPr>
              <a:t>المصدر</a:t>
            </a:r>
            <a:r>
              <a:rPr lang="en-US" sz="2000" b="1" dirty="0">
                <a:solidFill>
                  <a:schemeClr val="accent1">
                    <a:lumMod val="50000"/>
                  </a:schemeClr>
                </a:solidFill>
              </a:rPr>
              <a:t> </a:t>
            </a:r>
            <a:r>
              <a:rPr lang="en-US" sz="2000" b="1" dirty="0" err="1">
                <a:solidFill>
                  <a:schemeClr val="accent1">
                    <a:lumMod val="50000"/>
                  </a:schemeClr>
                </a:solidFill>
              </a:rPr>
              <a:t>مقتبس</a:t>
            </a:r>
            <a:r>
              <a:rPr lang="en-US" sz="2000" b="1" dirty="0">
                <a:solidFill>
                  <a:schemeClr val="accent1">
                    <a:lumMod val="50000"/>
                  </a:schemeClr>
                </a:solidFill>
              </a:rPr>
              <a:t> </a:t>
            </a:r>
            <a:r>
              <a:rPr lang="en-US" sz="2000" b="1" dirty="0" err="1">
                <a:solidFill>
                  <a:schemeClr val="accent1">
                    <a:lumMod val="50000"/>
                  </a:schemeClr>
                </a:solidFill>
              </a:rPr>
              <a:t>من</a:t>
            </a:r>
            <a:r>
              <a:rPr lang="en-US" sz="2000" b="1" dirty="0">
                <a:solidFill>
                  <a:schemeClr val="accent1">
                    <a:lumMod val="50000"/>
                  </a:schemeClr>
                </a:solidFill>
              </a:rPr>
              <a:t> </a:t>
            </a:r>
            <a:r>
              <a:rPr lang="en-US" sz="2000" b="1" dirty="0" err="1">
                <a:solidFill>
                  <a:schemeClr val="accent1">
                    <a:lumMod val="50000"/>
                  </a:schemeClr>
                </a:solidFill>
              </a:rPr>
              <a:t>الباحث</a:t>
            </a:r>
            <a:r>
              <a:rPr lang="en-US" sz="2000" b="1" dirty="0">
                <a:solidFill>
                  <a:schemeClr val="accent1">
                    <a:lumMod val="50000"/>
                  </a:schemeClr>
                </a:solidFill>
              </a:rPr>
              <a:t> </a:t>
            </a:r>
            <a:r>
              <a:rPr lang="en-US" sz="2000" b="1" dirty="0" err="1">
                <a:solidFill>
                  <a:schemeClr val="accent1">
                    <a:lumMod val="50000"/>
                  </a:schemeClr>
                </a:solidFill>
              </a:rPr>
              <a:t>ويتم</a:t>
            </a:r>
            <a:r>
              <a:rPr lang="en-US" sz="2000" b="1" dirty="0">
                <a:solidFill>
                  <a:schemeClr val="accent1">
                    <a:lumMod val="50000"/>
                  </a:schemeClr>
                </a:solidFill>
              </a:rPr>
              <a:t> </a:t>
            </a:r>
            <a:r>
              <a:rPr lang="en-US" sz="2000" b="1" dirty="0" err="1">
                <a:solidFill>
                  <a:schemeClr val="accent1">
                    <a:lumMod val="50000"/>
                  </a:schemeClr>
                </a:solidFill>
              </a:rPr>
              <a:t>حذف</a:t>
            </a:r>
            <a:r>
              <a:rPr lang="en-US" sz="2000" b="1" dirty="0">
                <a:solidFill>
                  <a:schemeClr val="accent1">
                    <a:lumMod val="50000"/>
                  </a:schemeClr>
                </a:solidFill>
              </a:rPr>
              <a:t> </a:t>
            </a:r>
            <a:r>
              <a:rPr lang="en-US" sz="2000" b="1" dirty="0" err="1">
                <a:solidFill>
                  <a:schemeClr val="accent1">
                    <a:lumMod val="50000"/>
                  </a:schemeClr>
                </a:solidFill>
              </a:rPr>
              <a:t>المصدر</a:t>
            </a:r>
            <a:r>
              <a:rPr lang="en-US" sz="2000" b="1" dirty="0">
                <a:solidFill>
                  <a:schemeClr val="accent1">
                    <a:lumMod val="50000"/>
                  </a:schemeClr>
                </a:solidFill>
              </a:rPr>
              <a:t>.</a:t>
            </a:r>
          </a:p>
          <a:p>
            <a:pPr marL="285750" indent="-285750" algn="just">
              <a:lnSpc>
                <a:spcPct val="150000"/>
              </a:lnSpc>
              <a:buFont typeface="Arial" pitchFamily="34" charset="0"/>
              <a:buChar char="•"/>
            </a:pPr>
            <a:r>
              <a:rPr lang="en-US" sz="2000" b="1" dirty="0" err="1">
                <a:solidFill>
                  <a:schemeClr val="accent1">
                    <a:lumMod val="50000"/>
                  </a:schemeClr>
                </a:solidFill>
              </a:rPr>
              <a:t>في</a:t>
            </a:r>
            <a:r>
              <a:rPr lang="en-US" sz="2000" b="1" dirty="0">
                <a:solidFill>
                  <a:schemeClr val="accent1">
                    <a:lumMod val="50000"/>
                  </a:schemeClr>
                </a:solidFill>
              </a:rPr>
              <a:t> </a:t>
            </a:r>
            <a:r>
              <a:rPr lang="en-US" sz="2000" b="1" dirty="0" err="1">
                <a:solidFill>
                  <a:schemeClr val="accent1">
                    <a:lumMod val="50000"/>
                  </a:schemeClr>
                </a:solidFill>
              </a:rPr>
              <a:t>بعض</a:t>
            </a:r>
            <a:r>
              <a:rPr lang="en-US" sz="2000" b="1" dirty="0">
                <a:solidFill>
                  <a:schemeClr val="accent1">
                    <a:lumMod val="50000"/>
                  </a:schemeClr>
                </a:solidFill>
              </a:rPr>
              <a:t> </a:t>
            </a:r>
            <a:r>
              <a:rPr lang="en-US" sz="2000" b="1" dirty="0" err="1">
                <a:solidFill>
                  <a:schemeClr val="accent1">
                    <a:lumMod val="50000"/>
                  </a:schemeClr>
                </a:solidFill>
              </a:rPr>
              <a:t>المرات</a:t>
            </a:r>
            <a:r>
              <a:rPr lang="en-US" sz="2000" b="1" dirty="0">
                <a:solidFill>
                  <a:schemeClr val="accent1">
                    <a:lumMod val="50000"/>
                  </a:schemeClr>
                </a:solidFill>
              </a:rPr>
              <a:t> </a:t>
            </a:r>
            <a:r>
              <a:rPr lang="en-US" sz="2000" b="1" dirty="0" err="1">
                <a:solidFill>
                  <a:schemeClr val="accent1">
                    <a:lumMod val="50000"/>
                  </a:schemeClr>
                </a:solidFill>
              </a:rPr>
              <a:t>يكون</a:t>
            </a:r>
            <a:r>
              <a:rPr lang="en-US" sz="2000" b="1" dirty="0">
                <a:solidFill>
                  <a:schemeClr val="accent1">
                    <a:lumMod val="50000"/>
                  </a:schemeClr>
                </a:solidFill>
              </a:rPr>
              <a:t> </a:t>
            </a:r>
            <a:r>
              <a:rPr lang="en-US" sz="2000" b="1" dirty="0" err="1">
                <a:solidFill>
                  <a:schemeClr val="accent1">
                    <a:lumMod val="50000"/>
                  </a:schemeClr>
                </a:solidFill>
              </a:rPr>
              <a:t>المصدر</a:t>
            </a:r>
            <a:r>
              <a:rPr lang="en-US" sz="2000" b="1" dirty="0">
                <a:solidFill>
                  <a:schemeClr val="accent1">
                    <a:lumMod val="50000"/>
                  </a:schemeClr>
                </a:solidFill>
              </a:rPr>
              <a:t> </a:t>
            </a:r>
            <a:r>
              <a:rPr lang="en-US" sz="2000" b="1" dirty="0" err="1">
                <a:solidFill>
                  <a:schemeClr val="accent1">
                    <a:lumMod val="50000"/>
                  </a:schemeClr>
                </a:solidFill>
              </a:rPr>
              <a:t>هو</a:t>
            </a:r>
            <a:r>
              <a:rPr lang="en-US" sz="2000" b="1" dirty="0">
                <a:solidFill>
                  <a:schemeClr val="accent1">
                    <a:lumMod val="50000"/>
                  </a:schemeClr>
                </a:solidFill>
              </a:rPr>
              <a:t> </a:t>
            </a:r>
            <a:r>
              <a:rPr lang="en-US" sz="2000" b="1" dirty="0" err="1">
                <a:solidFill>
                  <a:schemeClr val="accent1">
                    <a:lumMod val="50000"/>
                  </a:schemeClr>
                </a:solidFill>
              </a:rPr>
              <a:t>نفس</a:t>
            </a:r>
            <a:r>
              <a:rPr lang="en-US" sz="2000" b="1" dirty="0">
                <a:solidFill>
                  <a:schemeClr val="accent1">
                    <a:lumMod val="50000"/>
                  </a:schemeClr>
                </a:solidFill>
              </a:rPr>
              <a:t> </a:t>
            </a:r>
            <a:r>
              <a:rPr lang="en-US" sz="2000" b="1" dirty="0" err="1">
                <a:solidFill>
                  <a:schemeClr val="accent1">
                    <a:lumMod val="50000"/>
                  </a:schemeClr>
                </a:solidFill>
              </a:rPr>
              <a:t>البحث</a:t>
            </a:r>
            <a:r>
              <a:rPr lang="en-US" sz="2000" b="1" dirty="0">
                <a:solidFill>
                  <a:schemeClr val="accent1">
                    <a:lumMod val="50000"/>
                  </a:schemeClr>
                </a:solidFill>
              </a:rPr>
              <a:t> </a:t>
            </a:r>
            <a:r>
              <a:rPr lang="en-US" sz="2000" b="1" dirty="0" err="1">
                <a:solidFill>
                  <a:schemeClr val="accent1">
                    <a:lumMod val="50000"/>
                  </a:schemeClr>
                </a:solidFill>
              </a:rPr>
              <a:t>المنشور</a:t>
            </a:r>
            <a:r>
              <a:rPr lang="en-US" sz="2000" b="1" dirty="0">
                <a:solidFill>
                  <a:schemeClr val="accent1">
                    <a:lumMod val="50000"/>
                  </a:schemeClr>
                </a:solidFill>
              </a:rPr>
              <a:t> </a:t>
            </a:r>
            <a:r>
              <a:rPr lang="en-US" sz="2000" b="1" dirty="0" err="1">
                <a:solidFill>
                  <a:schemeClr val="accent1">
                    <a:lumMod val="50000"/>
                  </a:schemeClr>
                </a:solidFill>
              </a:rPr>
              <a:t>ويتم</a:t>
            </a:r>
            <a:r>
              <a:rPr lang="en-US" sz="2000" b="1" dirty="0">
                <a:solidFill>
                  <a:schemeClr val="accent1">
                    <a:lumMod val="50000"/>
                  </a:schemeClr>
                </a:solidFill>
              </a:rPr>
              <a:t> </a:t>
            </a:r>
            <a:r>
              <a:rPr lang="en-US" sz="2000" b="1" dirty="0" err="1">
                <a:solidFill>
                  <a:schemeClr val="accent1">
                    <a:lumMod val="50000"/>
                  </a:schemeClr>
                </a:solidFill>
              </a:rPr>
              <a:t>حذفه</a:t>
            </a:r>
            <a:r>
              <a:rPr lang="en-US" sz="2000" b="1" dirty="0">
                <a:solidFill>
                  <a:schemeClr val="accent1">
                    <a:lumMod val="50000"/>
                  </a:schemeClr>
                </a:solidFill>
              </a:rPr>
              <a:t> </a:t>
            </a:r>
            <a:r>
              <a:rPr lang="en-US" sz="2000" b="1" dirty="0" err="1">
                <a:solidFill>
                  <a:schemeClr val="accent1">
                    <a:lumMod val="50000"/>
                  </a:schemeClr>
                </a:solidFill>
              </a:rPr>
              <a:t>ايضا</a:t>
            </a:r>
            <a:r>
              <a:rPr lang="en-US" sz="2000" b="1" dirty="0">
                <a:solidFill>
                  <a:schemeClr val="accent1">
                    <a:lumMod val="50000"/>
                  </a:schemeClr>
                </a:solidFill>
              </a:rPr>
              <a:t>.</a:t>
            </a:r>
          </a:p>
          <a:p>
            <a:pPr marL="285750" indent="-285750" algn="just">
              <a:lnSpc>
                <a:spcPct val="150000"/>
              </a:lnSpc>
              <a:buFont typeface="Arial" pitchFamily="34" charset="0"/>
              <a:buChar char="•"/>
            </a:pPr>
            <a:r>
              <a:rPr lang="en-US" sz="2000" b="1" dirty="0" err="1">
                <a:solidFill>
                  <a:schemeClr val="accent1">
                    <a:lumMod val="50000"/>
                  </a:schemeClr>
                </a:solidFill>
              </a:rPr>
              <a:t>كما</a:t>
            </a:r>
            <a:r>
              <a:rPr lang="en-US" sz="2000" b="1" dirty="0">
                <a:solidFill>
                  <a:schemeClr val="accent1">
                    <a:lumMod val="50000"/>
                  </a:schemeClr>
                </a:solidFill>
              </a:rPr>
              <a:t> </a:t>
            </a:r>
            <a:r>
              <a:rPr lang="en-US" sz="2000" b="1" dirty="0" err="1">
                <a:solidFill>
                  <a:schemeClr val="accent1">
                    <a:lumMod val="50000"/>
                  </a:schemeClr>
                </a:solidFill>
              </a:rPr>
              <a:t>يمكن</a:t>
            </a:r>
            <a:r>
              <a:rPr lang="en-US" sz="2000" b="1" dirty="0">
                <a:solidFill>
                  <a:schemeClr val="accent1">
                    <a:lumMod val="50000"/>
                  </a:schemeClr>
                </a:solidFill>
              </a:rPr>
              <a:t> </a:t>
            </a:r>
            <a:r>
              <a:rPr lang="en-US" sz="2000" b="1" dirty="0" err="1">
                <a:solidFill>
                  <a:schemeClr val="accent1">
                    <a:lumMod val="50000"/>
                  </a:schemeClr>
                </a:solidFill>
              </a:rPr>
              <a:t>حذف</a:t>
            </a:r>
            <a:r>
              <a:rPr lang="en-US" sz="2000" b="1" dirty="0">
                <a:solidFill>
                  <a:schemeClr val="accent1">
                    <a:lumMod val="50000"/>
                  </a:schemeClr>
                </a:solidFill>
              </a:rPr>
              <a:t> </a:t>
            </a:r>
            <a:r>
              <a:rPr lang="en-US" sz="2000" b="1" dirty="0" err="1">
                <a:solidFill>
                  <a:schemeClr val="accent1">
                    <a:lumMod val="50000"/>
                  </a:schemeClr>
                </a:solidFill>
              </a:rPr>
              <a:t>بعض</a:t>
            </a:r>
            <a:r>
              <a:rPr lang="en-US" sz="2000" b="1" dirty="0">
                <a:solidFill>
                  <a:schemeClr val="accent1">
                    <a:lumMod val="50000"/>
                  </a:schemeClr>
                </a:solidFill>
              </a:rPr>
              <a:t> </a:t>
            </a:r>
            <a:r>
              <a:rPr lang="en-US" sz="2000" b="1" dirty="0" err="1">
                <a:solidFill>
                  <a:schemeClr val="accent1">
                    <a:lumMod val="50000"/>
                  </a:schemeClr>
                </a:solidFill>
              </a:rPr>
              <a:t>النصوص</a:t>
            </a:r>
            <a:r>
              <a:rPr lang="en-US" sz="2000" b="1" dirty="0">
                <a:solidFill>
                  <a:schemeClr val="accent1">
                    <a:lumMod val="50000"/>
                  </a:schemeClr>
                </a:solidFill>
              </a:rPr>
              <a:t> </a:t>
            </a:r>
            <a:r>
              <a:rPr lang="en-US" sz="2000" b="1" dirty="0" err="1">
                <a:solidFill>
                  <a:schemeClr val="accent1">
                    <a:lumMod val="50000"/>
                  </a:schemeClr>
                </a:solidFill>
              </a:rPr>
              <a:t>او</a:t>
            </a:r>
            <a:r>
              <a:rPr lang="en-US" sz="2000" b="1" dirty="0">
                <a:solidFill>
                  <a:schemeClr val="accent1">
                    <a:lumMod val="50000"/>
                  </a:schemeClr>
                </a:solidFill>
              </a:rPr>
              <a:t> </a:t>
            </a:r>
            <a:r>
              <a:rPr lang="en-US" sz="2000" b="1" dirty="0" err="1">
                <a:solidFill>
                  <a:schemeClr val="accent1">
                    <a:lumMod val="50000"/>
                  </a:schemeClr>
                </a:solidFill>
              </a:rPr>
              <a:t>الجمل</a:t>
            </a:r>
            <a:r>
              <a:rPr lang="en-US" sz="2000" b="1" dirty="0">
                <a:solidFill>
                  <a:schemeClr val="accent1">
                    <a:lumMod val="50000"/>
                  </a:schemeClr>
                </a:solidFill>
              </a:rPr>
              <a:t> </a:t>
            </a:r>
            <a:r>
              <a:rPr lang="en-US" sz="2000" b="1" dirty="0" err="1">
                <a:solidFill>
                  <a:schemeClr val="accent1">
                    <a:lumMod val="50000"/>
                  </a:schemeClr>
                </a:solidFill>
              </a:rPr>
              <a:t>بشكل</a:t>
            </a:r>
            <a:r>
              <a:rPr lang="en-US" sz="2000" b="1" dirty="0">
                <a:solidFill>
                  <a:schemeClr val="accent1">
                    <a:lumMod val="50000"/>
                  </a:schemeClr>
                </a:solidFill>
              </a:rPr>
              <a:t> </a:t>
            </a:r>
            <a:r>
              <a:rPr lang="en-US" sz="2000" b="1" dirty="0" err="1">
                <a:solidFill>
                  <a:schemeClr val="accent1">
                    <a:lumMod val="50000"/>
                  </a:schemeClr>
                </a:solidFill>
              </a:rPr>
              <a:t>مباشر</a:t>
            </a:r>
            <a:r>
              <a:rPr lang="en-US" sz="2000" b="1" dirty="0">
                <a:solidFill>
                  <a:schemeClr val="accent1">
                    <a:lumMod val="50000"/>
                  </a:schemeClr>
                </a:solidFill>
              </a:rPr>
              <a:t> </a:t>
            </a:r>
            <a:r>
              <a:rPr lang="en-US" sz="2000" b="1" dirty="0" err="1">
                <a:solidFill>
                  <a:schemeClr val="accent1">
                    <a:lumMod val="50000"/>
                  </a:schemeClr>
                </a:solidFill>
              </a:rPr>
              <a:t>بعد</a:t>
            </a:r>
            <a:r>
              <a:rPr lang="en-US" sz="2000" b="1" dirty="0">
                <a:solidFill>
                  <a:schemeClr val="accent1">
                    <a:lumMod val="50000"/>
                  </a:schemeClr>
                </a:solidFill>
              </a:rPr>
              <a:t> </a:t>
            </a:r>
            <a:r>
              <a:rPr lang="en-US" sz="2000" b="1" dirty="0" err="1">
                <a:solidFill>
                  <a:schemeClr val="accent1">
                    <a:lumMod val="50000"/>
                  </a:schemeClr>
                </a:solidFill>
              </a:rPr>
              <a:t>تخصيصها</a:t>
            </a:r>
            <a:r>
              <a:rPr lang="en-US" sz="2000" b="1" dirty="0">
                <a:solidFill>
                  <a:schemeClr val="accent1">
                    <a:lumMod val="50000"/>
                  </a:schemeClr>
                </a:solidFill>
              </a:rPr>
              <a:t> </a:t>
            </a:r>
            <a:r>
              <a:rPr lang="en-US" sz="2000" b="1" dirty="0" err="1">
                <a:solidFill>
                  <a:schemeClr val="accent1">
                    <a:lumMod val="50000"/>
                  </a:schemeClr>
                </a:solidFill>
              </a:rPr>
              <a:t>والضغط</a:t>
            </a:r>
            <a:r>
              <a:rPr lang="en-US" sz="2000" b="1" dirty="0">
                <a:solidFill>
                  <a:schemeClr val="accent1">
                    <a:lumMod val="50000"/>
                  </a:schemeClr>
                </a:solidFill>
              </a:rPr>
              <a:t> </a:t>
            </a:r>
            <a:r>
              <a:rPr lang="en-US" sz="2000" b="1" dirty="0" err="1">
                <a:solidFill>
                  <a:schemeClr val="accent1">
                    <a:lumMod val="50000"/>
                  </a:schemeClr>
                </a:solidFill>
              </a:rPr>
              <a:t>على</a:t>
            </a:r>
            <a:r>
              <a:rPr lang="en-US" sz="2000" b="1" dirty="0">
                <a:solidFill>
                  <a:schemeClr val="accent1">
                    <a:lumMod val="50000"/>
                  </a:schemeClr>
                </a:solidFill>
              </a:rPr>
              <a:t> </a:t>
            </a:r>
            <a:r>
              <a:rPr lang="en-US" sz="2000" b="1" dirty="0" err="1">
                <a:solidFill>
                  <a:schemeClr val="accent1">
                    <a:lumMod val="50000"/>
                  </a:schemeClr>
                </a:solidFill>
              </a:rPr>
              <a:t>زر</a:t>
            </a:r>
            <a:r>
              <a:rPr lang="en-US" sz="2000" b="1" dirty="0">
                <a:solidFill>
                  <a:schemeClr val="accent1">
                    <a:lumMod val="50000"/>
                  </a:schemeClr>
                </a:solidFill>
              </a:rPr>
              <a:t> (Remove marking)</a:t>
            </a:r>
            <a:r>
              <a:rPr lang="ar-SA" sz="2000" b="1" dirty="0">
                <a:solidFill>
                  <a:schemeClr val="accent1">
                    <a:lumMod val="50000"/>
                  </a:schemeClr>
                </a:solidFill>
              </a:rPr>
              <a:t>.</a:t>
            </a:r>
            <a:endParaRPr lang="en-US" sz="2000" b="1" dirty="0">
              <a:solidFill>
                <a:schemeClr val="accent1">
                  <a:lumMod val="50000"/>
                </a:schemeClr>
              </a:solidFill>
            </a:endParaRPr>
          </a:p>
          <a:p>
            <a:pPr marL="285750" indent="-285750" algn="just">
              <a:lnSpc>
                <a:spcPct val="150000"/>
              </a:lnSpc>
              <a:buFont typeface="Arial" pitchFamily="34" charset="0"/>
              <a:buChar char="•"/>
            </a:pPr>
            <a:r>
              <a:rPr lang="en-US" sz="2000" b="1" dirty="0" err="1">
                <a:solidFill>
                  <a:schemeClr val="accent1">
                    <a:lumMod val="50000"/>
                  </a:schemeClr>
                </a:solidFill>
              </a:rPr>
              <a:t>يتم</a:t>
            </a:r>
            <a:r>
              <a:rPr lang="en-US" sz="2000" b="1" dirty="0">
                <a:solidFill>
                  <a:schemeClr val="accent1">
                    <a:lumMod val="50000"/>
                  </a:schemeClr>
                </a:solidFill>
              </a:rPr>
              <a:t> </a:t>
            </a:r>
            <a:r>
              <a:rPr lang="en-US" sz="2000" b="1" dirty="0" err="1">
                <a:solidFill>
                  <a:schemeClr val="accent1">
                    <a:lumMod val="50000"/>
                  </a:schemeClr>
                </a:solidFill>
              </a:rPr>
              <a:t>حذف</a:t>
            </a:r>
            <a:r>
              <a:rPr lang="en-US" sz="2000" b="1" dirty="0">
                <a:solidFill>
                  <a:schemeClr val="accent1">
                    <a:lumMod val="50000"/>
                  </a:schemeClr>
                </a:solidFill>
              </a:rPr>
              <a:t> </a:t>
            </a:r>
            <a:r>
              <a:rPr lang="en-US" sz="2000" b="1" dirty="0" err="1">
                <a:solidFill>
                  <a:schemeClr val="accent1">
                    <a:lumMod val="50000"/>
                  </a:schemeClr>
                </a:solidFill>
              </a:rPr>
              <a:t>جيع</a:t>
            </a:r>
            <a:r>
              <a:rPr lang="en-US" sz="2000" b="1" dirty="0">
                <a:solidFill>
                  <a:schemeClr val="accent1">
                    <a:lumMod val="50000"/>
                  </a:schemeClr>
                </a:solidFill>
              </a:rPr>
              <a:t> </a:t>
            </a:r>
            <a:r>
              <a:rPr lang="en-US" sz="2000" b="1" dirty="0" err="1">
                <a:solidFill>
                  <a:schemeClr val="accent1">
                    <a:lumMod val="50000"/>
                  </a:schemeClr>
                </a:solidFill>
              </a:rPr>
              <a:t>النصوص</a:t>
            </a:r>
            <a:r>
              <a:rPr lang="en-US" sz="2000" b="1" dirty="0">
                <a:solidFill>
                  <a:schemeClr val="accent1">
                    <a:lumMod val="50000"/>
                  </a:schemeClr>
                </a:solidFill>
              </a:rPr>
              <a:t> </a:t>
            </a:r>
            <a:r>
              <a:rPr lang="en-US" sz="2000" b="1" dirty="0" err="1">
                <a:solidFill>
                  <a:schemeClr val="accent1">
                    <a:lumMod val="50000"/>
                  </a:schemeClr>
                </a:solidFill>
              </a:rPr>
              <a:t>التي</a:t>
            </a:r>
            <a:r>
              <a:rPr lang="en-US" sz="2000" b="1" dirty="0">
                <a:solidFill>
                  <a:schemeClr val="accent1">
                    <a:lumMod val="50000"/>
                  </a:schemeClr>
                </a:solidFill>
              </a:rPr>
              <a:t> </a:t>
            </a:r>
            <a:r>
              <a:rPr lang="en-US" sz="2000" b="1" dirty="0" err="1">
                <a:solidFill>
                  <a:schemeClr val="accent1">
                    <a:lumMod val="50000"/>
                  </a:schemeClr>
                </a:solidFill>
              </a:rPr>
              <a:t>لا</a:t>
            </a:r>
            <a:r>
              <a:rPr lang="en-US" sz="2000" b="1" dirty="0">
                <a:solidFill>
                  <a:schemeClr val="accent1">
                    <a:lumMod val="50000"/>
                  </a:schemeClr>
                </a:solidFill>
              </a:rPr>
              <a:t> </a:t>
            </a:r>
            <a:r>
              <a:rPr lang="en-US" sz="2000" b="1" dirty="0" err="1">
                <a:solidFill>
                  <a:schemeClr val="accent1">
                    <a:lumMod val="50000"/>
                  </a:schemeClr>
                </a:solidFill>
              </a:rPr>
              <a:t>تعتبر</a:t>
            </a:r>
            <a:r>
              <a:rPr lang="en-US" sz="2000" b="1" dirty="0">
                <a:solidFill>
                  <a:schemeClr val="accent1">
                    <a:lumMod val="50000"/>
                  </a:schemeClr>
                </a:solidFill>
              </a:rPr>
              <a:t> </a:t>
            </a:r>
            <a:r>
              <a:rPr lang="en-US" sz="2000" b="1" dirty="0" err="1">
                <a:solidFill>
                  <a:schemeClr val="accent1">
                    <a:lumMod val="50000"/>
                  </a:schemeClr>
                </a:solidFill>
              </a:rPr>
              <a:t>داخل</a:t>
            </a:r>
            <a:r>
              <a:rPr lang="en-US" sz="2000" b="1" dirty="0">
                <a:solidFill>
                  <a:schemeClr val="accent1">
                    <a:lumMod val="50000"/>
                  </a:schemeClr>
                </a:solidFill>
              </a:rPr>
              <a:t> </a:t>
            </a:r>
            <a:r>
              <a:rPr lang="en-US" sz="2000" b="1" dirty="0" err="1">
                <a:solidFill>
                  <a:schemeClr val="accent1">
                    <a:lumMod val="50000"/>
                  </a:schemeClr>
                </a:solidFill>
              </a:rPr>
              <a:t>متن</a:t>
            </a:r>
            <a:r>
              <a:rPr lang="en-US" sz="2000" b="1" dirty="0">
                <a:solidFill>
                  <a:schemeClr val="accent1">
                    <a:lumMod val="50000"/>
                  </a:schemeClr>
                </a:solidFill>
              </a:rPr>
              <a:t> </a:t>
            </a:r>
            <a:r>
              <a:rPr lang="en-US" sz="2000" b="1" dirty="0" err="1">
                <a:solidFill>
                  <a:schemeClr val="accent1">
                    <a:lumMod val="50000"/>
                  </a:schemeClr>
                </a:solidFill>
              </a:rPr>
              <a:t>البحث</a:t>
            </a:r>
            <a:r>
              <a:rPr lang="en-US" sz="2000" b="1" dirty="0">
                <a:solidFill>
                  <a:schemeClr val="accent1">
                    <a:lumMod val="50000"/>
                  </a:schemeClr>
                </a:solidFill>
              </a:rPr>
              <a:t> </a:t>
            </a:r>
            <a:r>
              <a:rPr lang="en-US" sz="2000" b="1" dirty="0" err="1">
                <a:solidFill>
                  <a:schemeClr val="accent1">
                    <a:lumMod val="50000"/>
                  </a:schemeClr>
                </a:solidFill>
              </a:rPr>
              <a:t>مثل</a:t>
            </a:r>
            <a:r>
              <a:rPr lang="en-US" sz="2000" b="1" dirty="0">
                <a:solidFill>
                  <a:schemeClr val="accent1">
                    <a:lumMod val="50000"/>
                  </a:schemeClr>
                </a:solidFill>
              </a:rPr>
              <a:t> </a:t>
            </a:r>
            <a:r>
              <a:rPr lang="en-US" sz="2000" b="1" dirty="0" err="1">
                <a:solidFill>
                  <a:schemeClr val="accent1">
                    <a:lumMod val="50000"/>
                  </a:schemeClr>
                </a:solidFill>
              </a:rPr>
              <a:t>عنوان</a:t>
            </a:r>
            <a:r>
              <a:rPr lang="en-US" sz="2000" b="1" dirty="0">
                <a:solidFill>
                  <a:schemeClr val="accent1">
                    <a:lumMod val="50000"/>
                  </a:schemeClr>
                </a:solidFill>
              </a:rPr>
              <a:t> </a:t>
            </a:r>
            <a:r>
              <a:rPr lang="en-US" sz="2000" b="1" dirty="0" err="1">
                <a:solidFill>
                  <a:schemeClr val="accent1">
                    <a:lumMod val="50000"/>
                  </a:schemeClr>
                </a:solidFill>
              </a:rPr>
              <a:t>البحث</a:t>
            </a:r>
            <a:r>
              <a:rPr lang="en-US" sz="2000" b="1" dirty="0">
                <a:solidFill>
                  <a:schemeClr val="accent1">
                    <a:lumMod val="50000"/>
                  </a:schemeClr>
                </a:solidFill>
              </a:rPr>
              <a:t> </a:t>
            </a:r>
            <a:r>
              <a:rPr lang="en-US" sz="2000" b="1" dirty="0" err="1">
                <a:solidFill>
                  <a:schemeClr val="accent1">
                    <a:lumMod val="50000"/>
                  </a:schemeClr>
                </a:solidFill>
              </a:rPr>
              <a:t>واسماء</a:t>
            </a:r>
            <a:r>
              <a:rPr lang="en-US" sz="2000" b="1" dirty="0">
                <a:solidFill>
                  <a:schemeClr val="accent1">
                    <a:lumMod val="50000"/>
                  </a:schemeClr>
                </a:solidFill>
              </a:rPr>
              <a:t> </a:t>
            </a:r>
            <a:r>
              <a:rPr lang="en-US" sz="2000" b="1" dirty="0" err="1">
                <a:solidFill>
                  <a:schemeClr val="accent1">
                    <a:lumMod val="50000"/>
                  </a:schemeClr>
                </a:solidFill>
              </a:rPr>
              <a:t>المولفين</a:t>
            </a:r>
            <a:r>
              <a:rPr lang="en-US" sz="2000" b="1" dirty="0">
                <a:solidFill>
                  <a:schemeClr val="accent1">
                    <a:lumMod val="50000"/>
                  </a:schemeClr>
                </a:solidFill>
              </a:rPr>
              <a:t> </a:t>
            </a:r>
            <a:r>
              <a:rPr lang="en-US" sz="2000" b="1" dirty="0" err="1">
                <a:solidFill>
                  <a:schemeClr val="accent1">
                    <a:lumMod val="50000"/>
                  </a:schemeClr>
                </a:solidFill>
              </a:rPr>
              <a:t>وانتماءهم</a:t>
            </a:r>
            <a:r>
              <a:rPr lang="en-US" sz="2000" b="1" dirty="0">
                <a:solidFill>
                  <a:schemeClr val="accent1">
                    <a:lumMod val="50000"/>
                  </a:schemeClr>
                </a:solidFill>
              </a:rPr>
              <a:t> </a:t>
            </a:r>
            <a:r>
              <a:rPr lang="en-US" sz="2000" b="1" dirty="0" err="1">
                <a:solidFill>
                  <a:schemeClr val="accent1">
                    <a:lumMod val="50000"/>
                  </a:schemeClr>
                </a:solidFill>
              </a:rPr>
              <a:t>وقائمة</a:t>
            </a:r>
            <a:r>
              <a:rPr lang="en-US" sz="2000" b="1" dirty="0">
                <a:solidFill>
                  <a:schemeClr val="accent1">
                    <a:lumMod val="50000"/>
                  </a:schemeClr>
                </a:solidFill>
              </a:rPr>
              <a:t> </a:t>
            </a:r>
            <a:r>
              <a:rPr lang="en-US" sz="2000" b="1" dirty="0" err="1">
                <a:solidFill>
                  <a:schemeClr val="accent1">
                    <a:lumMod val="50000"/>
                  </a:schemeClr>
                </a:solidFill>
              </a:rPr>
              <a:t>المراجع</a:t>
            </a:r>
            <a:r>
              <a:rPr lang="en-US" sz="2000" b="1" dirty="0">
                <a:solidFill>
                  <a:schemeClr val="accent1">
                    <a:lumMod val="50000"/>
                  </a:schemeClr>
                </a:solidFill>
              </a:rPr>
              <a:t> </a:t>
            </a:r>
            <a:r>
              <a:rPr lang="en-US" sz="2000" b="1" dirty="0" err="1">
                <a:solidFill>
                  <a:schemeClr val="accent1">
                    <a:lumMod val="50000"/>
                  </a:schemeClr>
                </a:solidFill>
              </a:rPr>
              <a:t>في</a:t>
            </a:r>
            <a:r>
              <a:rPr lang="en-US" sz="2000" b="1" dirty="0">
                <a:solidFill>
                  <a:schemeClr val="accent1">
                    <a:lumMod val="50000"/>
                  </a:schemeClr>
                </a:solidFill>
              </a:rPr>
              <a:t> </a:t>
            </a:r>
            <a:r>
              <a:rPr lang="en-US" sz="2000" b="1" dirty="0" err="1">
                <a:solidFill>
                  <a:schemeClr val="accent1">
                    <a:lumMod val="50000"/>
                  </a:schemeClr>
                </a:solidFill>
              </a:rPr>
              <a:t>نهاية</a:t>
            </a:r>
            <a:r>
              <a:rPr lang="en-US" sz="2000" b="1" dirty="0">
                <a:solidFill>
                  <a:schemeClr val="accent1">
                    <a:lumMod val="50000"/>
                  </a:schemeClr>
                </a:solidFill>
              </a:rPr>
              <a:t> </a:t>
            </a:r>
            <a:r>
              <a:rPr lang="en-US" sz="2000" b="1" dirty="0" err="1">
                <a:solidFill>
                  <a:schemeClr val="accent1">
                    <a:lumMod val="50000"/>
                  </a:schemeClr>
                </a:solidFill>
              </a:rPr>
              <a:t>البحث</a:t>
            </a:r>
            <a:r>
              <a:rPr lang="en-US" sz="2000" b="1" dirty="0">
                <a:solidFill>
                  <a:schemeClr val="accent1">
                    <a:lumMod val="50000"/>
                  </a:schemeClr>
                </a:solidFill>
              </a:rPr>
              <a:t>، </a:t>
            </a:r>
            <a:r>
              <a:rPr lang="en-US" sz="2000" b="1" dirty="0" err="1">
                <a:solidFill>
                  <a:schemeClr val="accent1">
                    <a:lumMod val="50000"/>
                  </a:schemeClr>
                </a:solidFill>
              </a:rPr>
              <a:t>والنصوص</a:t>
            </a:r>
            <a:r>
              <a:rPr lang="en-US" sz="2000" b="1" dirty="0">
                <a:solidFill>
                  <a:schemeClr val="accent1">
                    <a:lumMod val="50000"/>
                  </a:schemeClr>
                </a:solidFill>
              </a:rPr>
              <a:t> </a:t>
            </a:r>
            <a:r>
              <a:rPr lang="en-US" sz="2000" b="1" dirty="0" err="1">
                <a:solidFill>
                  <a:schemeClr val="accent1">
                    <a:lumMod val="50000"/>
                  </a:schemeClr>
                </a:solidFill>
              </a:rPr>
              <a:t>التي</a:t>
            </a:r>
            <a:r>
              <a:rPr lang="en-US" sz="2000" b="1" dirty="0">
                <a:solidFill>
                  <a:schemeClr val="accent1">
                    <a:lumMod val="50000"/>
                  </a:schemeClr>
                </a:solidFill>
              </a:rPr>
              <a:t> </a:t>
            </a:r>
            <a:r>
              <a:rPr lang="en-US" sz="2000" b="1" dirty="0" err="1">
                <a:solidFill>
                  <a:schemeClr val="accent1">
                    <a:lumMod val="50000"/>
                  </a:schemeClr>
                </a:solidFill>
              </a:rPr>
              <a:t>تبين</a:t>
            </a:r>
            <a:r>
              <a:rPr lang="en-US" sz="2000" b="1" dirty="0">
                <a:solidFill>
                  <a:schemeClr val="accent1">
                    <a:lumMod val="50000"/>
                  </a:schemeClr>
                </a:solidFill>
              </a:rPr>
              <a:t> </a:t>
            </a:r>
            <a:r>
              <a:rPr lang="en-US" sz="2000" b="1" dirty="0" err="1">
                <a:solidFill>
                  <a:schemeClr val="accent1">
                    <a:lumMod val="50000"/>
                  </a:schemeClr>
                </a:solidFill>
              </a:rPr>
              <a:t>بيانات</a:t>
            </a:r>
            <a:r>
              <a:rPr lang="en-US" sz="2000" b="1" dirty="0">
                <a:solidFill>
                  <a:schemeClr val="accent1">
                    <a:lumMod val="50000"/>
                  </a:schemeClr>
                </a:solidFill>
              </a:rPr>
              <a:t> </a:t>
            </a:r>
            <a:r>
              <a:rPr lang="en-US" sz="2000" b="1" dirty="0" err="1">
                <a:solidFill>
                  <a:schemeClr val="accent1">
                    <a:lumMod val="50000"/>
                  </a:schemeClr>
                </a:solidFill>
              </a:rPr>
              <a:t>المجلة</a:t>
            </a:r>
            <a:r>
              <a:rPr lang="en-US" sz="2000" b="1" dirty="0">
                <a:solidFill>
                  <a:schemeClr val="accent1">
                    <a:lumMod val="50000"/>
                  </a:schemeClr>
                </a:solidFill>
              </a:rPr>
              <a:t> </a:t>
            </a:r>
            <a:r>
              <a:rPr lang="en-US" sz="2000" b="1" dirty="0" err="1">
                <a:solidFill>
                  <a:schemeClr val="accent1">
                    <a:lumMod val="50000"/>
                  </a:schemeClr>
                </a:solidFill>
              </a:rPr>
              <a:t>والتي</a:t>
            </a:r>
            <a:r>
              <a:rPr lang="en-US" sz="2000" b="1" dirty="0">
                <a:solidFill>
                  <a:schemeClr val="accent1">
                    <a:lumMod val="50000"/>
                  </a:schemeClr>
                </a:solidFill>
              </a:rPr>
              <a:t> تظهر </a:t>
            </a:r>
            <a:r>
              <a:rPr lang="en-US" sz="2000" b="1" dirty="0" err="1">
                <a:solidFill>
                  <a:schemeClr val="accent1">
                    <a:lumMod val="50000"/>
                  </a:schemeClr>
                </a:solidFill>
              </a:rPr>
              <a:t>ضمن</a:t>
            </a:r>
            <a:r>
              <a:rPr lang="en-US" sz="2000" b="1" dirty="0">
                <a:solidFill>
                  <a:schemeClr val="accent1">
                    <a:lumMod val="50000"/>
                  </a:schemeClr>
                </a:solidFill>
              </a:rPr>
              <a:t> </a:t>
            </a:r>
            <a:r>
              <a:rPr lang="en-US" sz="2000" b="1" dirty="0" err="1">
                <a:solidFill>
                  <a:schemeClr val="accent1">
                    <a:lumMod val="50000"/>
                  </a:schemeClr>
                </a:solidFill>
              </a:rPr>
              <a:t>قالب</a:t>
            </a:r>
            <a:r>
              <a:rPr lang="en-US" sz="2000" b="1" dirty="0">
                <a:solidFill>
                  <a:schemeClr val="accent1">
                    <a:lumMod val="50000"/>
                  </a:schemeClr>
                </a:solidFill>
              </a:rPr>
              <a:t> </a:t>
            </a:r>
            <a:r>
              <a:rPr lang="en-US" sz="2000" b="1" dirty="0" err="1">
                <a:solidFill>
                  <a:schemeClr val="accent1">
                    <a:lumMod val="50000"/>
                  </a:schemeClr>
                </a:solidFill>
              </a:rPr>
              <a:t>المجلة</a:t>
            </a:r>
            <a:r>
              <a:rPr lang="en-US" sz="2000" b="1" dirty="0">
                <a:solidFill>
                  <a:schemeClr val="accent1">
                    <a:lumMod val="50000"/>
                  </a:schemeClr>
                </a:solidFill>
              </a:rPr>
              <a:t>.</a:t>
            </a:r>
          </a:p>
          <a:p>
            <a:pPr algn="just">
              <a:lnSpc>
                <a:spcPct val="150000"/>
              </a:lnSpc>
            </a:pPr>
            <a:r>
              <a:rPr lang="en-US" sz="2000" b="1" dirty="0">
                <a:solidFill>
                  <a:schemeClr val="accent1">
                    <a:lumMod val="50000"/>
                  </a:schemeClr>
                </a:solidFill>
              </a:rPr>
              <a:t> </a:t>
            </a:r>
          </a:p>
          <a:p>
            <a:pPr algn="just">
              <a:lnSpc>
                <a:spcPct val="150000"/>
              </a:lnSpc>
            </a:pPr>
            <a:r>
              <a:rPr lang="en-US" sz="2000" b="1" dirty="0" err="1">
                <a:solidFill>
                  <a:schemeClr val="accent1">
                    <a:lumMod val="50000"/>
                  </a:schemeClr>
                </a:solidFill>
              </a:rPr>
              <a:t>بعد</a:t>
            </a:r>
            <a:r>
              <a:rPr lang="en-US" sz="2000" b="1" dirty="0">
                <a:solidFill>
                  <a:schemeClr val="accent1">
                    <a:lumMod val="50000"/>
                  </a:schemeClr>
                </a:solidFill>
              </a:rPr>
              <a:t> </a:t>
            </a:r>
            <a:r>
              <a:rPr lang="en-US" sz="2000" b="1" dirty="0" err="1">
                <a:solidFill>
                  <a:schemeClr val="accent1">
                    <a:lumMod val="50000"/>
                  </a:schemeClr>
                </a:solidFill>
              </a:rPr>
              <a:t>الانتهاء</a:t>
            </a:r>
            <a:r>
              <a:rPr lang="en-US" sz="2000" b="1" dirty="0">
                <a:solidFill>
                  <a:schemeClr val="accent1">
                    <a:lumMod val="50000"/>
                  </a:schemeClr>
                </a:solidFill>
              </a:rPr>
              <a:t> </a:t>
            </a:r>
            <a:r>
              <a:rPr lang="en-US" sz="2000" b="1" dirty="0" err="1">
                <a:solidFill>
                  <a:schemeClr val="accent1">
                    <a:lumMod val="50000"/>
                  </a:schemeClr>
                </a:solidFill>
              </a:rPr>
              <a:t>من</a:t>
            </a:r>
            <a:r>
              <a:rPr lang="en-US" sz="2000" b="1" dirty="0">
                <a:solidFill>
                  <a:schemeClr val="accent1">
                    <a:lumMod val="50000"/>
                  </a:schemeClr>
                </a:solidFill>
              </a:rPr>
              <a:t> </a:t>
            </a:r>
            <a:r>
              <a:rPr lang="en-US" sz="2000" b="1" dirty="0" err="1">
                <a:solidFill>
                  <a:schemeClr val="accent1">
                    <a:lumMod val="50000"/>
                  </a:schemeClr>
                </a:solidFill>
              </a:rPr>
              <a:t>فحص</a:t>
            </a:r>
            <a:r>
              <a:rPr lang="en-US" sz="2000" b="1" dirty="0">
                <a:solidFill>
                  <a:schemeClr val="accent1">
                    <a:lumMod val="50000"/>
                  </a:schemeClr>
                </a:solidFill>
              </a:rPr>
              <a:t> </a:t>
            </a:r>
            <a:r>
              <a:rPr lang="en-US" sz="2000" b="1" dirty="0" err="1">
                <a:solidFill>
                  <a:schemeClr val="accent1">
                    <a:lumMod val="50000"/>
                  </a:schemeClr>
                </a:solidFill>
              </a:rPr>
              <a:t>البحث</a:t>
            </a:r>
            <a:r>
              <a:rPr lang="en-US" sz="2000" b="1" dirty="0">
                <a:solidFill>
                  <a:schemeClr val="accent1">
                    <a:lumMod val="50000"/>
                  </a:schemeClr>
                </a:solidFill>
              </a:rPr>
              <a:t> </a:t>
            </a:r>
            <a:r>
              <a:rPr lang="en-US" sz="2000" b="1" dirty="0" err="1">
                <a:solidFill>
                  <a:schemeClr val="accent1">
                    <a:lumMod val="50000"/>
                  </a:schemeClr>
                </a:solidFill>
              </a:rPr>
              <a:t>والوصول</a:t>
            </a:r>
            <a:r>
              <a:rPr lang="en-US" sz="2000" b="1" dirty="0">
                <a:solidFill>
                  <a:schemeClr val="accent1">
                    <a:lumMod val="50000"/>
                  </a:schemeClr>
                </a:solidFill>
              </a:rPr>
              <a:t> </a:t>
            </a:r>
            <a:r>
              <a:rPr lang="en-US" sz="2000" b="1" dirty="0" err="1">
                <a:solidFill>
                  <a:schemeClr val="accent1">
                    <a:lumMod val="50000"/>
                  </a:schemeClr>
                </a:solidFill>
              </a:rPr>
              <a:t>للنسبة</a:t>
            </a:r>
            <a:r>
              <a:rPr lang="en-US" sz="2000" b="1" dirty="0">
                <a:solidFill>
                  <a:schemeClr val="accent1">
                    <a:lumMod val="50000"/>
                  </a:schemeClr>
                </a:solidFill>
              </a:rPr>
              <a:t> </a:t>
            </a:r>
            <a:r>
              <a:rPr lang="en-US" sz="2000" b="1" dirty="0" err="1">
                <a:solidFill>
                  <a:schemeClr val="accent1">
                    <a:lumMod val="50000"/>
                  </a:schemeClr>
                </a:solidFill>
              </a:rPr>
              <a:t>النهائية</a:t>
            </a:r>
            <a:r>
              <a:rPr lang="en-US" sz="2000" b="1" dirty="0">
                <a:solidFill>
                  <a:schemeClr val="accent1">
                    <a:lumMod val="50000"/>
                  </a:schemeClr>
                </a:solidFill>
              </a:rPr>
              <a:t>، </a:t>
            </a:r>
            <a:r>
              <a:rPr lang="ar-SA" sz="2000" b="1" dirty="0">
                <a:solidFill>
                  <a:schemeClr val="accent1">
                    <a:lumMod val="50000"/>
                  </a:schemeClr>
                </a:solidFill>
              </a:rPr>
              <a:t>يتم </a:t>
            </a:r>
            <a:r>
              <a:rPr lang="en-US" sz="2000" b="1" dirty="0" err="1">
                <a:solidFill>
                  <a:schemeClr val="accent1">
                    <a:lumMod val="50000"/>
                  </a:schemeClr>
                </a:solidFill>
              </a:rPr>
              <a:t>الضغط</a:t>
            </a:r>
            <a:r>
              <a:rPr lang="en-US" sz="2000" b="1" dirty="0">
                <a:solidFill>
                  <a:schemeClr val="accent1">
                    <a:lumMod val="50000"/>
                  </a:schemeClr>
                </a:solidFill>
              </a:rPr>
              <a:t> </a:t>
            </a:r>
            <a:r>
              <a:rPr lang="en-US" sz="2000" b="1" dirty="0" err="1">
                <a:solidFill>
                  <a:schemeClr val="accent1">
                    <a:lumMod val="50000"/>
                  </a:schemeClr>
                </a:solidFill>
              </a:rPr>
              <a:t>على</a:t>
            </a:r>
            <a:r>
              <a:rPr lang="en-US" sz="2000" b="1" dirty="0">
                <a:solidFill>
                  <a:schemeClr val="accent1">
                    <a:lumMod val="50000"/>
                  </a:schemeClr>
                </a:solidFill>
              </a:rPr>
              <a:t> </a:t>
            </a:r>
            <a:r>
              <a:rPr lang="en-US" sz="2000" b="1" dirty="0" err="1">
                <a:solidFill>
                  <a:schemeClr val="accent1">
                    <a:lumMod val="50000"/>
                  </a:schemeClr>
                </a:solidFill>
              </a:rPr>
              <a:t>زر</a:t>
            </a:r>
            <a:r>
              <a:rPr lang="en-US" sz="2000" b="1" dirty="0">
                <a:solidFill>
                  <a:schemeClr val="accent1">
                    <a:lumMod val="50000"/>
                  </a:schemeClr>
                </a:solidFill>
              </a:rPr>
              <a:t> </a:t>
            </a:r>
            <a:r>
              <a:rPr lang="en-US" sz="2000" b="1" dirty="0" err="1">
                <a:solidFill>
                  <a:schemeClr val="accent1">
                    <a:lumMod val="50000"/>
                  </a:schemeClr>
                </a:solidFill>
              </a:rPr>
              <a:t>الحفظ</a:t>
            </a:r>
            <a:r>
              <a:rPr lang="en-US" sz="2000" b="1" dirty="0">
                <a:solidFill>
                  <a:schemeClr val="accent1">
                    <a:lumMod val="50000"/>
                  </a:schemeClr>
                </a:solidFill>
              </a:rPr>
              <a:t> </a:t>
            </a:r>
            <a:r>
              <a:rPr lang="en-US" sz="2000" b="1" dirty="0" err="1">
                <a:solidFill>
                  <a:schemeClr val="accent1">
                    <a:lumMod val="50000"/>
                  </a:schemeClr>
                </a:solidFill>
              </a:rPr>
              <a:t>ومن</a:t>
            </a:r>
            <a:r>
              <a:rPr lang="en-US" sz="2000" b="1" dirty="0">
                <a:solidFill>
                  <a:schemeClr val="accent1">
                    <a:lumMod val="50000"/>
                  </a:schemeClr>
                </a:solidFill>
              </a:rPr>
              <a:t> </a:t>
            </a:r>
            <a:r>
              <a:rPr lang="en-US" sz="2000" b="1" dirty="0" err="1">
                <a:solidFill>
                  <a:schemeClr val="accent1">
                    <a:lumMod val="50000"/>
                  </a:schemeClr>
                </a:solidFill>
              </a:rPr>
              <a:t>ثم</a:t>
            </a:r>
            <a:r>
              <a:rPr lang="en-US" sz="2000" b="1" dirty="0">
                <a:solidFill>
                  <a:schemeClr val="accent1">
                    <a:lumMod val="50000"/>
                  </a:schemeClr>
                </a:solidFill>
              </a:rPr>
              <a:t> </a:t>
            </a:r>
            <a:r>
              <a:rPr lang="en-US" sz="2000" b="1" dirty="0" err="1">
                <a:solidFill>
                  <a:schemeClr val="accent1">
                    <a:lumMod val="50000"/>
                  </a:schemeClr>
                </a:solidFill>
              </a:rPr>
              <a:t>تحميل</a:t>
            </a:r>
            <a:r>
              <a:rPr lang="en-US" sz="2000" b="1" dirty="0">
                <a:solidFill>
                  <a:schemeClr val="accent1">
                    <a:lumMod val="50000"/>
                  </a:schemeClr>
                </a:solidFill>
              </a:rPr>
              <a:t> </a:t>
            </a:r>
            <a:r>
              <a:rPr lang="en-US" sz="2000" b="1" dirty="0" err="1">
                <a:solidFill>
                  <a:schemeClr val="accent1">
                    <a:lumMod val="50000"/>
                  </a:schemeClr>
                </a:solidFill>
              </a:rPr>
              <a:t>نسخة</a:t>
            </a:r>
            <a:r>
              <a:rPr lang="en-US" sz="2000" b="1" dirty="0">
                <a:solidFill>
                  <a:schemeClr val="accent1">
                    <a:lumMod val="50000"/>
                  </a:schemeClr>
                </a:solidFill>
              </a:rPr>
              <a:t> </a:t>
            </a:r>
            <a:r>
              <a:rPr lang="en-US" sz="2000" b="1" dirty="0" err="1">
                <a:solidFill>
                  <a:schemeClr val="accent1">
                    <a:lumMod val="50000"/>
                  </a:schemeClr>
                </a:solidFill>
              </a:rPr>
              <a:t>من</a:t>
            </a:r>
            <a:r>
              <a:rPr lang="en-US" sz="2000" b="1" dirty="0">
                <a:solidFill>
                  <a:schemeClr val="accent1">
                    <a:lumMod val="50000"/>
                  </a:schemeClr>
                </a:solidFill>
              </a:rPr>
              <a:t> </a:t>
            </a:r>
            <a:r>
              <a:rPr lang="en-US" sz="2000" b="1" dirty="0" err="1">
                <a:solidFill>
                  <a:schemeClr val="accent1">
                    <a:lumMod val="50000"/>
                  </a:schemeClr>
                </a:solidFill>
              </a:rPr>
              <a:t>التقرير</a:t>
            </a:r>
            <a:r>
              <a:rPr lang="en-US" sz="2000" b="1" dirty="0">
                <a:solidFill>
                  <a:schemeClr val="accent1">
                    <a:lumMod val="50000"/>
                  </a:schemeClr>
                </a:solidFill>
              </a:rPr>
              <a:t> </a:t>
            </a:r>
            <a:r>
              <a:rPr lang="en-US" sz="2000" b="1" dirty="0" err="1">
                <a:solidFill>
                  <a:schemeClr val="accent1">
                    <a:lumMod val="50000"/>
                  </a:schemeClr>
                </a:solidFill>
              </a:rPr>
              <a:t>للحفظ</a:t>
            </a:r>
            <a:r>
              <a:rPr lang="en-US" sz="2000" b="1" dirty="0">
                <a:solidFill>
                  <a:schemeClr val="accent1">
                    <a:lumMod val="50000"/>
                  </a:schemeClr>
                </a:solidFill>
              </a:rPr>
              <a:t> </a:t>
            </a:r>
            <a:r>
              <a:rPr lang="en-US" sz="2000" b="1" dirty="0" err="1">
                <a:solidFill>
                  <a:schemeClr val="accent1">
                    <a:lumMod val="50000"/>
                  </a:schemeClr>
                </a:solidFill>
              </a:rPr>
              <a:t>في</a:t>
            </a:r>
            <a:r>
              <a:rPr lang="en-US" sz="2000" b="1" dirty="0">
                <a:solidFill>
                  <a:schemeClr val="accent1">
                    <a:lumMod val="50000"/>
                  </a:schemeClr>
                </a:solidFill>
              </a:rPr>
              <a:t> </a:t>
            </a:r>
            <a:r>
              <a:rPr lang="en-US" sz="2000" b="1" dirty="0" err="1">
                <a:solidFill>
                  <a:schemeClr val="accent1">
                    <a:lumMod val="50000"/>
                  </a:schemeClr>
                </a:solidFill>
              </a:rPr>
              <a:t>جهاز</a:t>
            </a:r>
            <a:r>
              <a:rPr lang="en-US" sz="2000" b="1" dirty="0">
                <a:solidFill>
                  <a:schemeClr val="accent1">
                    <a:lumMod val="50000"/>
                  </a:schemeClr>
                </a:solidFill>
              </a:rPr>
              <a:t> </a:t>
            </a:r>
            <a:r>
              <a:rPr lang="en-US" sz="2000" b="1" dirty="0" err="1">
                <a:solidFill>
                  <a:schemeClr val="accent1">
                    <a:lumMod val="50000"/>
                  </a:schemeClr>
                </a:solidFill>
              </a:rPr>
              <a:t>الحاسب</a:t>
            </a:r>
            <a:r>
              <a:rPr lang="en-US" sz="2000" b="1" dirty="0">
                <a:solidFill>
                  <a:schemeClr val="accent1">
                    <a:lumMod val="50000"/>
                  </a:schemeClr>
                </a:solidFill>
              </a:rPr>
              <a:t> </a:t>
            </a:r>
            <a:r>
              <a:rPr lang="en-US" sz="2000" b="1" dirty="0" err="1">
                <a:solidFill>
                  <a:schemeClr val="accent1">
                    <a:lumMod val="50000"/>
                  </a:schemeClr>
                </a:solidFill>
              </a:rPr>
              <a:t>الخاص</a:t>
            </a:r>
            <a:r>
              <a:rPr lang="en-US" sz="2000" b="1" dirty="0">
                <a:solidFill>
                  <a:schemeClr val="accent1">
                    <a:lumMod val="50000"/>
                  </a:schemeClr>
                </a:solidFill>
              </a:rPr>
              <a:t>.</a:t>
            </a:r>
          </a:p>
        </p:txBody>
      </p:sp>
    </p:spTree>
    <p:extLst>
      <p:ext uri="{BB962C8B-B14F-4D97-AF65-F5344CB8AC3E}">
        <p14:creationId xmlns:p14="http://schemas.microsoft.com/office/powerpoint/2010/main" val="3267409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95786" y="1305342"/>
            <a:ext cx="9803957" cy="5309146"/>
          </a:xfrm>
          <a:prstGeom prst="rect">
            <a:avLst/>
          </a:prstGeom>
        </p:spPr>
        <p:txBody>
          <a:bodyPr wrap="square">
            <a:spAutoFit/>
          </a:bodyPr>
          <a:lstStyle/>
          <a:p>
            <a:pPr algn="ctr">
              <a:lnSpc>
                <a:spcPct val="150000"/>
              </a:lnSpc>
            </a:pPr>
            <a:r>
              <a:rPr lang="en-US" sz="4400" b="1" dirty="0" err="1">
                <a:solidFill>
                  <a:srgbClr val="FF0000"/>
                </a:solidFill>
              </a:rPr>
              <a:t>المصادر</a:t>
            </a:r>
            <a:r>
              <a:rPr lang="en-US" sz="4400" b="1" dirty="0">
                <a:solidFill>
                  <a:srgbClr val="FF0000"/>
                </a:solidFill>
              </a:rPr>
              <a:t> </a:t>
            </a:r>
            <a:r>
              <a:rPr lang="ar-SA" sz="4400" b="1" dirty="0">
                <a:solidFill>
                  <a:srgbClr val="FF0000"/>
                </a:solidFill>
              </a:rPr>
              <a:t>التي يستخدمها البرنامج </a:t>
            </a:r>
            <a:r>
              <a:rPr lang="en-US" sz="4400" b="1" dirty="0" err="1">
                <a:solidFill>
                  <a:srgbClr val="FF0000"/>
                </a:solidFill>
              </a:rPr>
              <a:t>في</a:t>
            </a:r>
            <a:r>
              <a:rPr lang="en-US" sz="4400" b="1" dirty="0">
                <a:solidFill>
                  <a:srgbClr val="FF0000"/>
                </a:solidFill>
              </a:rPr>
              <a:t> </a:t>
            </a:r>
            <a:r>
              <a:rPr lang="en-US" sz="4400" b="1" dirty="0" err="1">
                <a:solidFill>
                  <a:srgbClr val="FF0000"/>
                </a:solidFill>
              </a:rPr>
              <a:t>فحص</a:t>
            </a:r>
            <a:r>
              <a:rPr lang="en-US" sz="4400" b="1" dirty="0">
                <a:solidFill>
                  <a:srgbClr val="FF0000"/>
                </a:solidFill>
              </a:rPr>
              <a:t> الانتحال  </a:t>
            </a:r>
            <a:endParaRPr lang="ar-SA" sz="4400" b="1" dirty="0">
              <a:solidFill>
                <a:srgbClr val="FF0000"/>
              </a:solidFill>
            </a:endParaRPr>
          </a:p>
          <a:p>
            <a:pPr algn="just">
              <a:lnSpc>
                <a:spcPct val="150000"/>
              </a:lnSpc>
            </a:pPr>
            <a:r>
              <a:rPr lang="en-US" sz="2400" b="1" dirty="0" err="1">
                <a:solidFill>
                  <a:schemeClr val="accent2">
                    <a:lumMod val="50000"/>
                  </a:schemeClr>
                </a:solidFill>
              </a:rPr>
              <a:t>يعتمد</a:t>
            </a:r>
            <a:r>
              <a:rPr lang="en-US" sz="2400" b="1" dirty="0">
                <a:solidFill>
                  <a:schemeClr val="accent2">
                    <a:lumMod val="50000"/>
                  </a:schemeClr>
                </a:solidFill>
              </a:rPr>
              <a:t> </a:t>
            </a:r>
            <a:r>
              <a:rPr lang="en-US" sz="2400" b="1" dirty="0" err="1">
                <a:solidFill>
                  <a:schemeClr val="accent2">
                    <a:lumMod val="50000"/>
                  </a:schemeClr>
                </a:solidFill>
              </a:rPr>
              <a:t>البحث</a:t>
            </a:r>
            <a:r>
              <a:rPr lang="en-US" sz="2400" b="1" dirty="0">
                <a:solidFill>
                  <a:schemeClr val="accent2">
                    <a:lumMod val="50000"/>
                  </a:schemeClr>
                </a:solidFill>
              </a:rPr>
              <a:t> </a:t>
            </a:r>
            <a:r>
              <a:rPr lang="en-US" sz="2400" b="1" dirty="0" err="1">
                <a:solidFill>
                  <a:schemeClr val="accent2">
                    <a:lumMod val="50000"/>
                  </a:schemeClr>
                </a:solidFill>
              </a:rPr>
              <a:t>عن</a:t>
            </a:r>
            <a:r>
              <a:rPr lang="en-US" sz="2400" b="1" dirty="0">
                <a:solidFill>
                  <a:schemeClr val="accent2">
                    <a:lumMod val="50000"/>
                  </a:schemeClr>
                </a:solidFill>
              </a:rPr>
              <a:t> الانتحال </a:t>
            </a:r>
            <a:r>
              <a:rPr lang="en-US" sz="2400" b="1" dirty="0" err="1">
                <a:solidFill>
                  <a:schemeClr val="accent2">
                    <a:lumMod val="50000"/>
                  </a:schemeClr>
                </a:solidFill>
              </a:rPr>
              <a:t>في</a:t>
            </a:r>
            <a:r>
              <a:rPr lang="en-US" sz="2400" b="1" dirty="0">
                <a:solidFill>
                  <a:schemeClr val="accent2">
                    <a:lumMod val="50000"/>
                  </a:schemeClr>
                </a:solidFill>
              </a:rPr>
              <a:t> </a:t>
            </a:r>
            <a:r>
              <a:rPr lang="en-US" sz="2400" b="1" dirty="0" err="1">
                <a:solidFill>
                  <a:schemeClr val="accent2">
                    <a:lumMod val="50000"/>
                  </a:schemeClr>
                </a:solidFill>
              </a:rPr>
              <a:t>PlagScan</a:t>
            </a:r>
            <a:r>
              <a:rPr lang="ar-SA" sz="2400" b="1" dirty="0">
                <a:solidFill>
                  <a:schemeClr val="accent2">
                    <a:lumMod val="50000"/>
                  </a:schemeClr>
                </a:solidFill>
              </a:rPr>
              <a:t>برنامج </a:t>
            </a:r>
            <a:r>
              <a:rPr lang="en-US" sz="2400" b="1" dirty="0">
                <a:solidFill>
                  <a:schemeClr val="accent2">
                    <a:lumMod val="50000"/>
                  </a:schemeClr>
                </a:solidFill>
              </a:rPr>
              <a:t> </a:t>
            </a:r>
            <a:r>
              <a:rPr lang="en-US" sz="2400" b="1" dirty="0" err="1">
                <a:solidFill>
                  <a:schemeClr val="accent2">
                    <a:lumMod val="50000"/>
                  </a:schemeClr>
                </a:solidFill>
              </a:rPr>
              <a:t>على</a:t>
            </a:r>
            <a:r>
              <a:rPr lang="en-US" sz="2400" b="1" dirty="0">
                <a:solidFill>
                  <a:schemeClr val="accent2">
                    <a:lumMod val="50000"/>
                  </a:schemeClr>
                </a:solidFill>
              </a:rPr>
              <a:t> </a:t>
            </a:r>
            <a:r>
              <a:rPr lang="en-US" sz="2400" b="1" dirty="0" err="1">
                <a:solidFill>
                  <a:schemeClr val="accent2">
                    <a:lumMod val="50000"/>
                  </a:schemeClr>
                </a:solidFill>
              </a:rPr>
              <a:t>أربعة</a:t>
            </a:r>
            <a:r>
              <a:rPr lang="en-US" sz="2400" b="1" dirty="0">
                <a:solidFill>
                  <a:schemeClr val="accent2">
                    <a:lumMod val="50000"/>
                  </a:schemeClr>
                </a:solidFill>
              </a:rPr>
              <a:t> </a:t>
            </a:r>
            <a:r>
              <a:rPr lang="en-US" sz="2400" b="1" dirty="0" err="1">
                <a:solidFill>
                  <a:schemeClr val="accent2">
                    <a:lumMod val="50000"/>
                  </a:schemeClr>
                </a:solidFill>
              </a:rPr>
              <a:t>أنواع</a:t>
            </a:r>
            <a:r>
              <a:rPr lang="en-US" sz="2400" b="1" dirty="0">
                <a:solidFill>
                  <a:schemeClr val="accent2">
                    <a:lumMod val="50000"/>
                  </a:schemeClr>
                </a:solidFill>
              </a:rPr>
              <a:t> </a:t>
            </a:r>
            <a:r>
              <a:rPr lang="en-US" sz="2400" b="1" dirty="0" err="1">
                <a:solidFill>
                  <a:schemeClr val="accent2">
                    <a:lumMod val="50000"/>
                  </a:schemeClr>
                </a:solidFill>
              </a:rPr>
              <a:t>من</a:t>
            </a:r>
            <a:r>
              <a:rPr lang="en-US" sz="2400" b="1" dirty="0">
                <a:solidFill>
                  <a:schemeClr val="accent2">
                    <a:lumMod val="50000"/>
                  </a:schemeClr>
                </a:solidFill>
              </a:rPr>
              <a:t> </a:t>
            </a:r>
            <a:r>
              <a:rPr lang="en-US" sz="2400" b="1" dirty="0" err="1">
                <a:solidFill>
                  <a:schemeClr val="accent2">
                    <a:lumMod val="50000"/>
                  </a:schemeClr>
                </a:solidFill>
              </a:rPr>
              <a:t>المصادر</a:t>
            </a:r>
            <a:r>
              <a:rPr lang="ar-SA" sz="2400" b="1" dirty="0">
                <a:solidFill>
                  <a:schemeClr val="accent2">
                    <a:lumMod val="50000"/>
                  </a:schemeClr>
                </a:solidFill>
              </a:rPr>
              <a:t>:</a:t>
            </a:r>
            <a:endParaRPr lang="en-US" sz="2400" b="1" dirty="0">
              <a:solidFill>
                <a:schemeClr val="accent2">
                  <a:lumMod val="50000"/>
                </a:schemeClr>
              </a:solidFill>
            </a:endParaRPr>
          </a:p>
          <a:p>
            <a:pPr marL="285750" indent="-285750" algn="just">
              <a:lnSpc>
                <a:spcPct val="150000"/>
              </a:lnSpc>
              <a:buFont typeface="Arial" panose="020B0604020202020204" pitchFamily="34" charset="0"/>
              <a:buChar char="•"/>
            </a:pPr>
            <a:r>
              <a:rPr lang="en-US" sz="2000" b="1" dirty="0" err="1">
                <a:solidFill>
                  <a:srgbClr val="7030A0"/>
                </a:solidFill>
              </a:rPr>
              <a:t>شبكة</a:t>
            </a:r>
            <a:r>
              <a:rPr lang="en-US" sz="2000" b="1" dirty="0">
                <a:solidFill>
                  <a:srgbClr val="7030A0"/>
                </a:solidFill>
              </a:rPr>
              <a:t> </a:t>
            </a:r>
            <a:r>
              <a:rPr lang="en-US" sz="2000" b="1" dirty="0" err="1">
                <a:solidFill>
                  <a:srgbClr val="7030A0"/>
                </a:solidFill>
              </a:rPr>
              <a:t>الويب</a:t>
            </a:r>
            <a:r>
              <a:rPr lang="en-US" sz="2000" b="1" dirty="0">
                <a:solidFill>
                  <a:srgbClr val="7030A0"/>
                </a:solidFill>
              </a:rPr>
              <a:t> </a:t>
            </a:r>
            <a:r>
              <a:rPr lang="en-US" sz="2000" b="1" dirty="0" err="1">
                <a:solidFill>
                  <a:srgbClr val="7030A0"/>
                </a:solidFill>
              </a:rPr>
              <a:t>العالمية</a:t>
            </a:r>
            <a:r>
              <a:rPr lang="en-US" sz="2000" b="1" dirty="0">
                <a:solidFill>
                  <a:srgbClr val="7030A0"/>
                </a:solidFill>
              </a:rPr>
              <a:t>: </a:t>
            </a:r>
            <a:r>
              <a:rPr lang="en-US" sz="2000" b="1" dirty="0" err="1">
                <a:solidFill>
                  <a:srgbClr val="7030A0"/>
                </a:solidFill>
              </a:rPr>
              <a:t>يستخدم</a:t>
            </a:r>
            <a:r>
              <a:rPr lang="en-US" sz="2000" b="1" dirty="0">
                <a:solidFill>
                  <a:srgbClr val="7030A0"/>
                </a:solidFill>
              </a:rPr>
              <a:t> </a:t>
            </a:r>
            <a:r>
              <a:rPr lang="en-US" sz="2000" b="1" dirty="0" err="1">
                <a:solidFill>
                  <a:srgbClr val="7030A0"/>
                </a:solidFill>
              </a:rPr>
              <a:t>برنامج</a:t>
            </a:r>
            <a:r>
              <a:rPr lang="en-US" sz="2000" b="1" dirty="0">
                <a:solidFill>
                  <a:srgbClr val="7030A0"/>
                </a:solidFill>
              </a:rPr>
              <a:t> </a:t>
            </a:r>
            <a:r>
              <a:rPr lang="en-US" sz="2000" b="1" dirty="0" err="1">
                <a:solidFill>
                  <a:srgbClr val="7030A0"/>
                </a:solidFill>
              </a:rPr>
              <a:t>فحص</a:t>
            </a:r>
            <a:r>
              <a:rPr lang="en-US" sz="2000" b="1" dirty="0">
                <a:solidFill>
                  <a:srgbClr val="7030A0"/>
                </a:solidFill>
              </a:rPr>
              <a:t> </a:t>
            </a:r>
            <a:r>
              <a:rPr lang="en-US" sz="2000" b="1" dirty="0" err="1">
                <a:solidFill>
                  <a:srgbClr val="7030A0"/>
                </a:solidFill>
              </a:rPr>
              <a:t>التشابه</a:t>
            </a:r>
            <a:r>
              <a:rPr lang="en-US" sz="2000" b="1" dirty="0">
                <a:solidFill>
                  <a:srgbClr val="7030A0"/>
                </a:solidFill>
              </a:rPr>
              <a:t> </a:t>
            </a:r>
            <a:r>
              <a:rPr lang="en-US" sz="2000" b="1" dirty="0" err="1">
                <a:solidFill>
                  <a:srgbClr val="7030A0"/>
                </a:solidFill>
              </a:rPr>
              <a:t>شبكة</a:t>
            </a:r>
            <a:r>
              <a:rPr lang="en-US" sz="2000" b="1" dirty="0">
                <a:solidFill>
                  <a:srgbClr val="7030A0"/>
                </a:solidFill>
              </a:rPr>
              <a:t> </a:t>
            </a:r>
            <a:r>
              <a:rPr lang="en-US" sz="2000" b="1" dirty="0" err="1">
                <a:solidFill>
                  <a:srgbClr val="7030A0"/>
                </a:solidFill>
              </a:rPr>
              <a:t>الويب</a:t>
            </a:r>
            <a:r>
              <a:rPr lang="en-US" sz="2000" b="1" dirty="0">
                <a:solidFill>
                  <a:srgbClr val="7030A0"/>
                </a:solidFill>
              </a:rPr>
              <a:t> </a:t>
            </a:r>
            <a:r>
              <a:rPr lang="en-US" sz="2000" b="1" dirty="0" err="1">
                <a:solidFill>
                  <a:srgbClr val="7030A0"/>
                </a:solidFill>
              </a:rPr>
              <a:t>العالمية</a:t>
            </a:r>
            <a:r>
              <a:rPr lang="ar-SA" sz="2000" b="1" dirty="0">
                <a:solidFill>
                  <a:srgbClr val="7030A0"/>
                </a:solidFill>
              </a:rPr>
              <a:t> (</a:t>
            </a:r>
            <a:r>
              <a:rPr lang="en-US" sz="2000" b="1" dirty="0">
                <a:solidFill>
                  <a:srgbClr val="7030A0"/>
                </a:solidFill>
              </a:rPr>
              <a:t>Microsoft Bing</a:t>
            </a:r>
            <a:r>
              <a:rPr lang="ar-SA" sz="2000" b="1" dirty="0">
                <a:solidFill>
                  <a:srgbClr val="7030A0"/>
                </a:solidFill>
              </a:rPr>
              <a:t>)</a:t>
            </a:r>
            <a:r>
              <a:rPr lang="en-US" sz="2000" b="1" dirty="0">
                <a:solidFill>
                  <a:srgbClr val="7030A0"/>
                </a:solidFill>
              </a:rPr>
              <a:t> </a:t>
            </a:r>
            <a:r>
              <a:rPr lang="en-US" sz="2000" b="1" dirty="0" err="1">
                <a:solidFill>
                  <a:srgbClr val="7030A0"/>
                </a:solidFill>
              </a:rPr>
              <a:t>للبحث</a:t>
            </a:r>
            <a:r>
              <a:rPr lang="en-US" sz="2000" b="1" dirty="0">
                <a:solidFill>
                  <a:srgbClr val="7030A0"/>
                </a:solidFill>
              </a:rPr>
              <a:t> </a:t>
            </a:r>
            <a:r>
              <a:rPr lang="en-US" sz="2000" b="1" dirty="0" err="1">
                <a:solidFill>
                  <a:srgbClr val="7030A0"/>
                </a:solidFill>
              </a:rPr>
              <a:t>في</a:t>
            </a:r>
            <a:r>
              <a:rPr lang="en-US" sz="2000" b="1" dirty="0">
                <a:solidFill>
                  <a:srgbClr val="7030A0"/>
                </a:solidFill>
              </a:rPr>
              <a:t> </a:t>
            </a:r>
            <a:r>
              <a:rPr lang="en-US" sz="2000" b="1" dirty="0" err="1">
                <a:solidFill>
                  <a:srgbClr val="7030A0"/>
                </a:solidFill>
              </a:rPr>
              <a:t>كل</a:t>
            </a:r>
            <a:r>
              <a:rPr lang="en-US" sz="2000" b="1" dirty="0">
                <a:solidFill>
                  <a:srgbClr val="7030A0"/>
                </a:solidFill>
              </a:rPr>
              <a:t> </a:t>
            </a:r>
            <a:r>
              <a:rPr lang="en-US" sz="2000" b="1" dirty="0" err="1">
                <a:solidFill>
                  <a:srgbClr val="7030A0"/>
                </a:solidFill>
              </a:rPr>
              <a:t>ما</a:t>
            </a:r>
            <a:r>
              <a:rPr lang="en-US" sz="2000" b="1" dirty="0">
                <a:solidFill>
                  <a:srgbClr val="7030A0"/>
                </a:solidFill>
              </a:rPr>
              <a:t> </a:t>
            </a:r>
            <a:r>
              <a:rPr lang="en-US" sz="2000" b="1" dirty="0" err="1">
                <a:solidFill>
                  <a:srgbClr val="7030A0"/>
                </a:solidFill>
              </a:rPr>
              <a:t>هو</a:t>
            </a:r>
            <a:r>
              <a:rPr lang="en-US" sz="2000" b="1" dirty="0">
                <a:solidFill>
                  <a:srgbClr val="7030A0"/>
                </a:solidFill>
              </a:rPr>
              <a:t> </a:t>
            </a:r>
            <a:r>
              <a:rPr lang="en-US" sz="2000" b="1" dirty="0" err="1">
                <a:solidFill>
                  <a:srgbClr val="7030A0"/>
                </a:solidFill>
              </a:rPr>
              <a:t>مفهرس</a:t>
            </a:r>
            <a:r>
              <a:rPr lang="en-US" sz="2000" b="1" dirty="0">
                <a:solidFill>
                  <a:srgbClr val="7030A0"/>
                </a:solidFill>
              </a:rPr>
              <a:t> </a:t>
            </a:r>
            <a:r>
              <a:rPr lang="en-US" sz="2000" b="1" dirty="0" err="1">
                <a:solidFill>
                  <a:srgbClr val="7030A0"/>
                </a:solidFill>
              </a:rPr>
              <a:t>بواسطة</a:t>
            </a:r>
            <a:r>
              <a:rPr lang="ar-SA" sz="2000" b="1" dirty="0">
                <a:solidFill>
                  <a:srgbClr val="7030A0"/>
                </a:solidFill>
              </a:rPr>
              <a:t> </a:t>
            </a:r>
            <a:r>
              <a:rPr lang="en-US" sz="2000" b="1" dirty="0">
                <a:solidFill>
                  <a:srgbClr val="7030A0"/>
                </a:solidFill>
              </a:rPr>
              <a:t>Bing</a:t>
            </a:r>
            <a:r>
              <a:rPr lang="ar-SA" sz="2000" b="1" dirty="0">
                <a:solidFill>
                  <a:srgbClr val="7030A0"/>
                </a:solidFill>
              </a:rPr>
              <a:t>.</a:t>
            </a:r>
            <a:r>
              <a:rPr lang="en-US" sz="2000" b="1" dirty="0">
                <a:solidFill>
                  <a:srgbClr val="7030A0"/>
                </a:solidFill>
              </a:rPr>
              <a:t> </a:t>
            </a:r>
            <a:endParaRPr lang="ar-SA" sz="2000" b="1" dirty="0">
              <a:solidFill>
                <a:srgbClr val="7030A0"/>
              </a:solidFill>
            </a:endParaRPr>
          </a:p>
          <a:p>
            <a:pPr marL="285750" indent="-285750" algn="just">
              <a:lnSpc>
                <a:spcPct val="150000"/>
              </a:lnSpc>
              <a:buFont typeface="Arial" panose="020B0604020202020204" pitchFamily="34" charset="0"/>
              <a:buChar char="•"/>
            </a:pPr>
            <a:r>
              <a:rPr lang="en-US" sz="2000" b="1" dirty="0" err="1">
                <a:solidFill>
                  <a:srgbClr val="7030A0"/>
                </a:solidFill>
              </a:rPr>
              <a:t>المواقع</a:t>
            </a:r>
            <a:r>
              <a:rPr lang="en-US" sz="2000" b="1" dirty="0">
                <a:solidFill>
                  <a:srgbClr val="7030A0"/>
                </a:solidFill>
              </a:rPr>
              <a:t> </a:t>
            </a:r>
            <a:r>
              <a:rPr lang="en-US" sz="2000" b="1" dirty="0" err="1">
                <a:solidFill>
                  <a:srgbClr val="7030A0"/>
                </a:solidFill>
              </a:rPr>
              <a:t>الأكاديمية</a:t>
            </a:r>
            <a:r>
              <a:rPr lang="en-US" sz="2000" b="1" dirty="0">
                <a:solidFill>
                  <a:srgbClr val="7030A0"/>
                </a:solidFill>
              </a:rPr>
              <a:t> </a:t>
            </a:r>
            <a:r>
              <a:rPr lang="en-US" sz="2000" b="1" dirty="0" err="1">
                <a:solidFill>
                  <a:srgbClr val="7030A0"/>
                </a:solidFill>
              </a:rPr>
              <a:t>والمواقع</a:t>
            </a:r>
            <a:r>
              <a:rPr lang="en-US" sz="2000" b="1" dirty="0">
                <a:solidFill>
                  <a:srgbClr val="7030A0"/>
                </a:solidFill>
              </a:rPr>
              <a:t> </a:t>
            </a:r>
            <a:r>
              <a:rPr lang="en-US" sz="2000" b="1" dirty="0" err="1">
                <a:solidFill>
                  <a:srgbClr val="7030A0"/>
                </a:solidFill>
              </a:rPr>
              <a:t>ذات</a:t>
            </a:r>
            <a:r>
              <a:rPr lang="en-US" sz="2000" b="1" dirty="0">
                <a:solidFill>
                  <a:srgbClr val="7030A0"/>
                </a:solidFill>
              </a:rPr>
              <a:t> </a:t>
            </a:r>
            <a:r>
              <a:rPr lang="en-US" sz="2000" b="1" dirty="0" err="1">
                <a:solidFill>
                  <a:srgbClr val="7030A0"/>
                </a:solidFill>
              </a:rPr>
              <a:t>الأهمية</a:t>
            </a:r>
            <a:r>
              <a:rPr lang="en-US" sz="2000" b="1" dirty="0">
                <a:solidFill>
                  <a:srgbClr val="7030A0"/>
                </a:solidFill>
              </a:rPr>
              <a:t> </a:t>
            </a:r>
            <a:r>
              <a:rPr lang="en-US" sz="2000" b="1" dirty="0" err="1">
                <a:solidFill>
                  <a:srgbClr val="7030A0"/>
                </a:solidFill>
              </a:rPr>
              <a:t>الخاصة</a:t>
            </a:r>
            <a:r>
              <a:rPr lang="en-US" sz="2000" b="1" dirty="0">
                <a:solidFill>
                  <a:srgbClr val="7030A0"/>
                </a:solidFill>
              </a:rPr>
              <a:t> .</a:t>
            </a:r>
          </a:p>
          <a:p>
            <a:pPr marL="285750" indent="-285750" algn="just">
              <a:lnSpc>
                <a:spcPct val="150000"/>
              </a:lnSpc>
              <a:buFont typeface="Arial" panose="020B0604020202020204" pitchFamily="34" charset="0"/>
              <a:buChar char="•"/>
            </a:pPr>
            <a:r>
              <a:rPr lang="en-US" sz="2000" b="1" dirty="0" err="1">
                <a:solidFill>
                  <a:srgbClr val="7030A0"/>
                </a:solidFill>
              </a:rPr>
              <a:t>فحص</a:t>
            </a:r>
            <a:r>
              <a:rPr lang="en-US" sz="2000" b="1" dirty="0">
                <a:solidFill>
                  <a:srgbClr val="7030A0"/>
                </a:solidFill>
              </a:rPr>
              <a:t> </a:t>
            </a:r>
            <a:r>
              <a:rPr lang="en-US" sz="2000" b="1" dirty="0" err="1">
                <a:solidFill>
                  <a:srgbClr val="7030A0"/>
                </a:solidFill>
              </a:rPr>
              <a:t>المستودع</a:t>
            </a:r>
            <a:r>
              <a:rPr lang="ar-SA" sz="2000" b="1" dirty="0">
                <a:solidFill>
                  <a:srgbClr val="7030A0"/>
                </a:solidFill>
              </a:rPr>
              <a:t> (</a:t>
            </a:r>
            <a:r>
              <a:rPr lang="en-US" sz="2000" b="1" dirty="0">
                <a:solidFill>
                  <a:srgbClr val="7030A0"/>
                </a:solidFill>
              </a:rPr>
              <a:t>Repository</a:t>
            </a:r>
            <a:r>
              <a:rPr lang="ar-SA" sz="2000" b="1" dirty="0">
                <a:solidFill>
                  <a:srgbClr val="7030A0"/>
                </a:solidFill>
              </a:rPr>
              <a:t>):</a:t>
            </a:r>
            <a:r>
              <a:rPr lang="en-US" sz="2000" b="1" dirty="0">
                <a:solidFill>
                  <a:srgbClr val="7030A0"/>
                </a:solidFill>
              </a:rPr>
              <a:t> </a:t>
            </a:r>
            <a:r>
              <a:rPr lang="en-US" sz="2000" b="1" dirty="0" err="1">
                <a:solidFill>
                  <a:srgbClr val="7030A0"/>
                </a:solidFill>
              </a:rPr>
              <a:t>يمكنك</a:t>
            </a:r>
            <a:r>
              <a:rPr lang="en-US" sz="2000" b="1" dirty="0">
                <a:solidFill>
                  <a:srgbClr val="7030A0"/>
                </a:solidFill>
              </a:rPr>
              <a:t> </a:t>
            </a:r>
            <a:r>
              <a:rPr lang="en-US" sz="2000" b="1" dirty="0" err="1">
                <a:solidFill>
                  <a:srgbClr val="7030A0"/>
                </a:solidFill>
              </a:rPr>
              <a:t>تحميل</a:t>
            </a:r>
            <a:r>
              <a:rPr lang="en-US" sz="2000" b="1" dirty="0">
                <a:solidFill>
                  <a:srgbClr val="7030A0"/>
                </a:solidFill>
              </a:rPr>
              <a:t> </a:t>
            </a:r>
            <a:r>
              <a:rPr lang="en-US" sz="2000" b="1" dirty="0" err="1">
                <a:solidFill>
                  <a:srgbClr val="7030A0"/>
                </a:solidFill>
              </a:rPr>
              <a:t>الملفات</a:t>
            </a:r>
            <a:r>
              <a:rPr lang="en-US" sz="2000" b="1" dirty="0">
                <a:solidFill>
                  <a:srgbClr val="7030A0"/>
                </a:solidFill>
              </a:rPr>
              <a:t> </a:t>
            </a:r>
            <a:r>
              <a:rPr lang="en-US" sz="2000" b="1" dirty="0" err="1">
                <a:solidFill>
                  <a:srgbClr val="7030A0"/>
                </a:solidFill>
              </a:rPr>
              <a:t>ومقارنتها</a:t>
            </a:r>
            <a:r>
              <a:rPr lang="en-US" sz="2000" b="1" dirty="0">
                <a:solidFill>
                  <a:srgbClr val="7030A0"/>
                </a:solidFill>
              </a:rPr>
              <a:t> </a:t>
            </a:r>
            <a:r>
              <a:rPr lang="en-US" sz="2000" b="1" dirty="0" err="1">
                <a:solidFill>
                  <a:srgbClr val="7030A0"/>
                </a:solidFill>
              </a:rPr>
              <a:t>بالمستند</a:t>
            </a:r>
            <a:r>
              <a:rPr lang="en-US" sz="2000" b="1" dirty="0">
                <a:solidFill>
                  <a:srgbClr val="7030A0"/>
                </a:solidFill>
              </a:rPr>
              <a:t> </a:t>
            </a:r>
            <a:r>
              <a:rPr lang="en-US" sz="2000" b="1" dirty="0" err="1">
                <a:solidFill>
                  <a:srgbClr val="7030A0"/>
                </a:solidFill>
              </a:rPr>
              <a:t>الذي</a:t>
            </a:r>
            <a:r>
              <a:rPr lang="en-US" sz="2000" b="1" dirty="0">
                <a:solidFill>
                  <a:srgbClr val="7030A0"/>
                </a:solidFill>
              </a:rPr>
              <a:t> </a:t>
            </a:r>
            <a:r>
              <a:rPr lang="en-US" sz="2000" b="1" dirty="0" err="1">
                <a:solidFill>
                  <a:srgbClr val="7030A0"/>
                </a:solidFill>
              </a:rPr>
              <a:t>تريد</a:t>
            </a:r>
            <a:r>
              <a:rPr lang="en-US" sz="2000" b="1" dirty="0">
                <a:solidFill>
                  <a:srgbClr val="7030A0"/>
                </a:solidFill>
              </a:rPr>
              <a:t> </a:t>
            </a:r>
            <a:r>
              <a:rPr lang="en-US" sz="2000" b="1" dirty="0" err="1">
                <a:solidFill>
                  <a:srgbClr val="7030A0"/>
                </a:solidFill>
              </a:rPr>
              <a:t>تحليله</a:t>
            </a:r>
            <a:r>
              <a:rPr lang="en-US" sz="2000" b="1" dirty="0">
                <a:solidFill>
                  <a:srgbClr val="7030A0"/>
                </a:solidFill>
              </a:rPr>
              <a:t>. </a:t>
            </a:r>
            <a:r>
              <a:rPr lang="en-US" sz="2000" b="1" dirty="0" err="1">
                <a:solidFill>
                  <a:srgbClr val="7030A0"/>
                </a:solidFill>
              </a:rPr>
              <a:t>بالنسبة</a:t>
            </a:r>
            <a:r>
              <a:rPr lang="en-US" sz="2000" b="1" dirty="0">
                <a:solidFill>
                  <a:srgbClr val="7030A0"/>
                </a:solidFill>
              </a:rPr>
              <a:t> </a:t>
            </a:r>
            <a:r>
              <a:rPr lang="en-US" sz="2000" b="1" dirty="0" err="1">
                <a:solidFill>
                  <a:srgbClr val="7030A0"/>
                </a:solidFill>
              </a:rPr>
              <a:t>للمؤسسات</a:t>
            </a:r>
            <a:r>
              <a:rPr lang="en-US" sz="2000" b="1" dirty="0">
                <a:solidFill>
                  <a:srgbClr val="7030A0"/>
                </a:solidFill>
              </a:rPr>
              <a:t>: </a:t>
            </a:r>
            <a:r>
              <a:rPr lang="en-US" sz="2000" b="1" dirty="0" err="1">
                <a:solidFill>
                  <a:srgbClr val="7030A0"/>
                </a:solidFill>
              </a:rPr>
              <a:t>لديك</a:t>
            </a:r>
            <a:r>
              <a:rPr lang="en-US" sz="2000" b="1" dirty="0">
                <a:solidFill>
                  <a:srgbClr val="7030A0"/>
                </a:solidFill>
              </a:rPr>
              <a:t> </a:t>
            </a:r>
            <a:r>
              <a:rPr lang="en-US" sz="2000" b="1" dirty="0" err="1">
                <a:solidFill>
                  <a:srgbClr val="7030A0"/>
                </a:solidFill>
              </a:rPr>
              <a:t>الخيار</a:t>
            </a:r>
            <a:r>
              <a:rPr lang="en-US" sz="2000" b="1" dirty="0">
                <a:solidFill>
                  <a:srgbClr val="7030A0"/>
                </a:solidFill>
              </a:rPr>
              <a:t> </a:t>
            </a:r>
            <a:r>
              <a:rPr lang="en-US" sz="2000" b="1" dirty="0" err="1">
                <a:solidFill>
                  <a:srgbClr val="7030A0"/>
                </a:solidFill>
              </a:rPr>
              <a:t>لإنشاء</a:t>
            </a:r>
            <a:r>
              <a:rPr lang="en-US" sz="2000" b="1" dirty="0">
                <a:solidFill>
                  <a:srgbClr val="7030A0"/>
                </a:solidFill>
              </a:rPr>
              <a:t> / </a:t>
            </a:r>
            <a:r>
              <a:rPr lang="en-US" sz="2000" b="1" dirty="0" err="1">
                <a:solidFill>
                  <a:srgbClr val="7030A0"/>
                </a:solidFill>
              </a:rPr>
              <a:t>استيراد</a:t>
            </a:r>
            <a:r>
              <a:rPr lang="en-US" sz="2000" b="1" dirty="0">
                <a:solidFill>
                  <a:srgbClr val="7030A0"/>
                </a:solidFill>
              </a:rPr>
              <a:t> </a:t>
            </a:r>
            <a:r>
              <a:rPr lang="en-US" sz="2000" b="1" dirty="0" err="1">
                <a:solidFill>
                  <a:srgbClr val="7030A0"/>
                </a:solidFill>
              </a:rPr>
              <a:t>مستودع</a:t>
            </a:r>
            <a:r>
              <a:rPr lang="en-US" sz="2000" b="1" dirty="0">
                <a:solidFill>
                  <a:srgbClr val="7030A0"/>
                </a:solidFill>
              </a:rPr>
              <a:t> </a:t>
            </a:r>
            <a:r>
              <a:rPr lang="en-US" sz="2000" b="1" dirty="0" err="1">
                <a:solidFill>
                  <a:srgbClr val="7030A0"/>
                </a:solidFill>
              </a:rPr>
              <a:t>على</a:t>
            </a:r>
            <a:r>
              <a:rPr lang="en-US" sz="2000" b="1" dirty="0">
                <a:solidFill>
                  <a:srgbClr val="7030A0"/>
                </a:solidFill>
              </a:rPr>
              <a:t> مستوى </a:t>
            </a:r>
            <a:r>
              <a:rPr lang="en-US" sz="2000" b="1" dirty="0" err="1">
                <a:solidFill>
                  <a:srgbClr val="7030A0"/>
                </a:solidFill>
              </a:rPr>
              <a:t>المؤسسة</a:t>
            </a:r>
            <a:r>
              <a:rPr lang="en-US" sz="2000" b="1" dirty="0">
                <a:solidFill>
                  <a:srgbClr val="7030A0"/>
                </a:solidFill>
              </a:rPr>
              <a:t>، </a:t>
            </a:r>
            <a:r>
              <a:rPr lang="en-US" sz="2000" b="1" dirty="0" err="1">
                <a:solidFill>
                  <a:srgbClr val="7030A0"/>
                </a:solidFill>
              </a:rPr>
              <a:t>بحيث</a:t>
            </a:r>
            <a:r>
              <a:rPr lang="en-US" sz="2000" b="1" dirty="0">
                <a:solidFill>
                  <a:srgbClr val="7030A0"/>
                </a:solidFill>
              </a:rPr>
              <a:t> </a:t>
            </a:r>
            <a:r>
              <a:rPr lang="en-US" sz="2000" b="1" dirty="0" err="1">
                <a:solidFill>
                  <a:srgbClr val="7030A0"/>
                </a:solidFill>
              </a:rPr>
              <a:t>يمكن</a:t>
            </a:r>
            <a:r>
              <a:rPr lang="en-US" sz="2000" b="1" dirty="0">
                <a:solidFill>
                  <a:srgbClr val="7030A0"/>
                </a:solidFill>
              </a:rPr>
              <a:t> </a:t>
            </a:r>
            <a:r>
              <a:rPr lang="en-US" sz="2000" b="1" dirty="0" err="1">
                <a:solidFill>
                  <a:srgbClr val="7030A0"/>
                </a:solidFill>
              </a:rPr>
              <a:t>التحقق</a:t>
            </a:r>
            <a:r>
              <a:rPr lang="en-US" sz="2000" b="1" dirty="0">
                <a:solidFill>
                  <a:srgbClr val="7030A0"/>
                </a:solidFill>
              </a:rPr>
              <a:t> </a:t>
            </a:r>
            <a:r>
              <a:rPr lang="en-US" sz="2000" b="1" dirty="0" err="1">
                <a:solidFill>
                  <a:srgbClr val="7030A0"/>
                </a:solidFill>
              </a:rPr>
              <a:t>من</a:t>
            </a:r>
            <a:r>
              <a:rPr lang="en-US" sz="2000" b="1" dirty="0">
                <a:solidFill>
                  <a:srgbClr val="7030A0"/>
                </a:solidFill>
              </a:rPr>
              <a:t> </a:t>
            </a:r>
            <a:r>
              <a:rPr lang="en-US" sz="2000" b="1" dirty="0" err="1">
                <a:solidFill>
                  <a:srgbClr val="7030A0"/>
                </a:solidFill>
              </a:rPr>
              <a:t>مستندات</a:t>
            </a:r>
            <a:r>
              <a:rPr lang="en-US" sz="2000" b="1" dirty="0">
                <a:solidFill>
                  <a:srgbClr val="7030A0"/>
                </a:solidFill>
              </a:rPr>
              <a:t> </a:t>
            </a:r>
            <a:r>
              <a:rPr lang="en-US" sz="2000" b="1" dirty="0" err="1">
                <a:solidFill>
                  <a:srgbClr val="7030A0"/>
                </a:solidFill>
              </a:rPr>
              <a:t>جميع</a:t>
            </a:r>
            <a:r>
              <a:rPr lang="en-US" sz="2000" b="1" dirty="0">
                <a:solidFill>
                  <a:srgbClr val="7030A0"/>
                </a:solidFill>
              </a:rPr>
              <a:t> </a:t>
            </a:r>
            <a:r>
              <a:rPr lang="en-US" sz="2000" b="1" dirty="0" err="1">
                <a:solidFill>
                  <a:srgbClr val="7030A0"/>
                </a:solidFill>
              </a:rPr>
              <a:t>المستخدمين</a:t>
            </a:r>
            <a:r>
              <a:rPr lang="en-US" sz="2000" b="1" dirty="0">
                <a:solidFill>
                  <a:srgbClr val="7030A0"/>
                </a:solidFill>
              </a:rPr>
              <a:t>.</a:t>
            </a:r>
          </a:p>
          <a:p>
            <a:pPr marL="342900" indent="-342900" algn="just">
              <a:lnSpc>
                <a:spcPct val="150000"/>
              </a:lnSpc>
              <a:buFont typeface="Arial" panose="020B0604020202020204" pitchFamily="34" charset="0"/>
              <a:buChar char="•"/>
            </a:pPr>
            <a:r>
              <a:rPr lang="en-US" sz="2000" b="1" dirty="0" err="1">
                <a:solidFill>
                  <a:srgbClr val="7030A0"/>
                </a:solidFill>
              </a:rPr>
              <a:t>الناشرون</a:t>
            </a:r>
            <a:r>
              <a:rPr lang="en-US" sz="2000" b="1" dirty="0">
                <a:solidFill>
                  <a:srgbClr val="7030A0"/>
                </a:solidFill>
              </a:rPr>
              <a:t> </a:t>
            </a:r>
            <a:r>
              <a:rPr lang="en-US" sz="2000" b="1" dirty="0" err="1">
                <a:solidFill>
                  <a:srgbClr val="7030A0"/>
                </a:solidFill>
              </a:rPr>
              <a:t>المتعاونون</a:t>
            </a:r>
            <a:r>
              <a:rPr lang="en-US" sz="2000" b="1" dirty="0">
                <a:solidFill>
                  <a:srgbClr val="7030A0"/>
                </a:solidFill>
              </a:rPr>
              <a:t>: </a:t>
            </a:r>
            <a:r>
              <a:rPr lang="en-US" sz="2000" b="1" dirty="0" err="1">
                <a:solidFill>
                  <a:srgbClr val="7030A0"/>
                </a:solidFill>
              </a:rPr>
              <a:t>يحتوي</a:t>
            </a:r>
            <a:r>
              <a:rPr lang="en-US" sz="2000" b="1" dirty="0">
                <a:solidFill>
                  <a:srgbClr val="7030A0"/>
                </a:solidFill>
              </a:rPr>
              <a:t> </a:t>
            </a:r>
            <a:r>
              <a:rPr lang="en-US" sz="2000" b="1" dirty="0" err="1">
                <a:solidFill>
                  <a:srgbClr val="7030A0"/>
                </a:solidFill>
              </a:rPr>
              <a:t>موقع</a:t>
            </a:r>
            <a:r>
              <a:rPr lang="en-US" sz="2000" b="1" dirty="0">
                <a:solidFill>
                  <a:srgbClr val="7030A0"/>
                </a:solidFill>
              </a:rPr>
              <a:t> </a:t>
            </a:r>
            <a:r>
              <a:rPr lang="en-US" sz="2000" b="1" dirty="0" err="1">
                <a:solidFill>
                  <a:srgbClr val="7030A0"/>
                </a:solidFill>
              </a:rPr>
              <a:t>PlagScan</a:t>
            </a:r>
            <a:r>
              <a:rPr lang="en-US" sz="2000" b="1" dirty="0">
                <a:solidFill>
                  <a:srgbClr val="7030A0"/>
                </a:solidFill>
              </a:rPr>
              <a:t> </a:t>
            </a:r>
            <a:r>
              <a:rPr lang="en-US" sz="2000" b="1" dirty="0" err="1">
                <a:solidFill>
                  <a:srgbClr val="7030A0"/>
                </a:solidFill>
              </a:rPr>
              <a:t>على</a:t>
            </a:r>
            <a:r>
              <a:rPr lang="en-US" sz="2000" b="1" dirty="0">
                <a:solidFill>
                  <a:srgbClr val="7030A0"/>
                </a:solidFill>
              </a:rPr>
              <a:t> </a:t>
            </a:r>
            <a:r>
              <a:rPr lang="en-US" sz="2000" b="1" dirty="0" err="1">
                <a:solidFill>
                  <a:srgbClr val="7030A0"/>
                </a:solidFill>
              </a:rPr>
              <a:t>ملايين</a:t>
            </a:r>
            <a:r>
              <a:rPr lang="en-US" sz="2000" b="1" dirty="0">
                <a:solidFill>
                  <a:srgbClr val="7030A0"/>
                </a:solidFill>
              </a:rPr>
              <a:t> </a:t>
            </a:r>
            <a:r>
              <a:rPr lang="en-US" sz="2000" b="1" dirty="0" err="1">
                <a:solidFill>
                  <a:srgbClr val="7030A0"/>
                </a:solidFill>
              </a:rPr>
              <a:t>المقالات</a:t>
            </a:r>
            <a:r>
              <a:rPr lang="en-US" sz="2000" b="1" dirty="0">
                <a:solidFill>
                  <a:srgbClr val="7030A0"/>
                </a:solidFill>
              </a:rPr>
              <a:t> </a:t>
            </a:r>
            <a:r>
              <a:rPr lang="en-US" sz="2000" b="1" dirty="0" err="1">
                <a:solidFill>
                  <a:srgbClr val="7030A0"/>
                </a:solidFill>
              </a:rPr>
              <a:t>من</a:t>
            </a:r>
            <a:r>
              <a:rPr lang="en-US" sz="2000" b="1" dirty="0">
                <a:solidFill>
                  <a:srgbClr val="7030A0"/>
                </a:solidFill>
              </a:rPr>
              <a:t> </a:t>
            </a:r>
            <a:r>
              <a:rPr lang="en-US" sz="2000" b="1" dirty="0" err="1">
                <a:solidFill>
                  <a:srgbClr val="7030A0"/>
                </a:solidFill>
              </a:rPr>
              <a:t>آلاف</a:t>
            </a:r>
            <a:r>
              <a:rPr lang="en-US" sz="2000" b="1" dirty="0">
                <a:solidFill>
                  <a:srgbClr val="7030A0"/>
                </a:solidFill>
              </a:rPr>
              <a:t> </a:t>
            </a:r>
            <a:r>
              <a:rPr lang="en-US" sz="2000" b="1" dirty="0" err="1">
                <a:solidFill>
                  <a:srgbClr val="7030A0"/>
                </a:solidFill>
              </a:rPr>
              <a:t>المجلات</a:t>
            </a:r>
            <a:r>
              <a:rPr lang="en-US" sz="2000" b="1" dirty="0">
                <a:solidFill>
                  <a:srgbClr val="7030A0"/>
                </a:solidFill>
              </a:rPr>
              <a:t> </a:t>
            </a:r>
            <a:r>
              <a:rPr lang="en-US" sz="2000" b="1" dirty="0" err="1">
                <a:solidFill>
                  <a:srgbClr val="7030A0"/>
                </a:solidFill>
              </a:rPr>
              <a:t>الأكاديمية</a:t>
            </a:r>
            <a:r>
              <a:rPr lang="en-US" sz="2000" b="1" dirty="0">
                <a:solidFill>
                  <a:srgbClr val="7030A0"/>
                </a:solidFill>
              </a:rPr>
              <a:t> </a:t>
            </a:r>
            <a:r>
              <a:rPr lang="en-US" sz="2000" b="1" dirty="0" err="1">
                <a:solidFill>
                  <a:srgbClr val="7030A0"/>
                </a:solidFill>
              </a:rPr>
              <a:t>والعلمية</a:t>
            </a:r>
            <a:r>
              <a:rPr lang="en-US" sz="2000" b="1" dirty="0">
                <a:solidFill>
                  <a:srgbClr val="7030A0"/>
                </a:solidFill>
              </a:rPr>
              <a:t> </a:t>
            </a:r>
            <a:r>
              <a:rPr lang="en-US" sz="2000" b="1" dirty="0" err="1">
                <a:solidFill>
                  <a:srgbClr val="7030A0"/>
                </a:solidFill>
              </a:rPr>
              <a:t>المتاحة</a:t>
            </a:r>
            <a:r>
              <a:rPr lang="en-US" sz="2000" b="1" dirty="0">
                <a:solidFill>
                  <a:srgbClr val="7030A0"/>
                </a:solidFill>
              </a:rPr>
              <a:t> </a:t>
            </a:r>
            <a:r>
              <a:rPr lang="en-US" sz="2000" b="1" dirty="0" err="1">
                <a:solidFill>
                  <a:srgbClr val="7030A0"/>
                </a:solidFill>
              </a:rPr>
              <a:t>لفحص</a:t>
            </a:r>
            <a:r>
              <a:rPr lang="en-US" sz="2000" b="1" dirty="0">
                <a:solidFill>
                  <a:srgbClr val="7030A0"/>
                </a:solidFill>
              </a:rPr>
              <a:t> الانتحال.</a:t>
            </a:r>
          </a:p>
          <a:p>
            <a:pPr algn="just">
              <a:lnSpc>
                <a:spcPct val="150000"/>
              </a:lnSpc>
            </a:pPr>
            <a:r>
              <a:rPr lang="en-US" dirty="0"/>
              <a:t> </a:t>
            </a:r>
          </a:p>
        </p:txBody>
      </p:sp>
    </p:spTree>
    <p:extLst>
      <p:ext uri="{BB962C8B-B14F-4D97-AF65-F5344CB8AC3E}">
        <p14:creationId xmlns:p14="http://schemas.microsoft.com/office/powerpoint/2010/main" val="1211744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1571" y="2769433"/>
            <a:ext cx="9549516" cy="1323439"/>
          </a:xfrm>
          <a:prstGeom prst="rect">
            <a:avLst/>
          </a:prstGeom>
        </p:spPr>
        <p:txBody>
          <a:bodyPr wrap="square">
            <a:spAutoFit/>
          </a:bodyPr>
          <a:lstStyle/>
          <a:p>
            <a:pPr algn="ctr"/>
            <a:r>
              <a:rPr lang="ar-SA" sz="4400" b="1" dirty="0">
                <a:solidFill>
                  <a:srgbClr val="FF0000"/>
                </a:solidFill>
              </a:rPr>
              <a:t>ملاحظات عامة على البرنامج</a:t>
            </a:r>
            <a:endParaRPr lang="en-US" sz="4400" b="1" dirty="0">
              <a:solidFill>
                <a:srgbClr val="FF0000"/>
              </a:solidFill>
            </a:endParaRPr>
          </a:p>
          <a:p>
            <a:endParaRPr lang="ar-SA" dirty="0"/>
          </a:p>
          <a:p>
            <a:r>
              <a:rPr lang="ar-SA" dirty="0"/>
              <a:t>.</a:t>
            </a:r>
            <a:endParaRPr lang="en-US" dirty="0"/>
          </a:p>
        </p:txBody>
      </p:sp>
    </p:spTree>
    <p:extLst>
      <p:ext uri="{BB962C8B-B14F-4D97-AF65-F5344CB8AC3E}">
        <p14:creationId xmlns:p14="http://schemas.microsoft.com/office/powerpoint/2010/main" val="4287403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6133" y="1859340"/>
            <a:ext cx="9000875" cy="4247317"/>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ar-SA" b="1" dirty="0">
                <a:solidFill>
                  <a:srgbClr val="002060"/>
                </a:solidFill>
              </a:rPr>
              <a:t>يعتمد الوقت الذي تستغرقه معالجة المستند على عوامل متعددة، مثل طوله وعدد الكلمات وانتشار موضوعه عبر الإنترنت، وبشكل عام يمكن الافتراض أن التقرير سينتهي في غضون 15 دقيقة. </a:t>
            </a:r>
          </a:p>
          <a:p>
            <a:pPr algn="just">
              <a:lnSpc>
                <a:spcPct val="150000"/>
              </a:lnSpc>
            </a:pPr>
            <a:endParaRPr lang="ar-SA" b="1" dirty="0"/>
          </a:p>
          <a:p>
            <a:pPr marL="285750" indent="-285750" algn="just">
              <a:lnSpc>
                <a:spcPct val="150000"/>
              </a:lnSpc>
              <a:buFont typeface="Arial" panose="020B0604020202020204" pitchFamily="34" charset="0"/>
              <a:buChar char="•"/>
            </a:pPr>
            <a:r>
              <a:rPr lang="en-US" b="1" dirty="0" err="1">
                <a:solidFill>
                  <a:srgbClr val="002060"/>
                </a:solidFill>
              </a:rPr>
              <a:t>يفضل</a:t>
            </a:r>
            <a:r>
              <a:rPr lang="en-US" b="1" dirty="0">
                <a:solidFill>
                  <a:srgbClr val="002060"/>
                </a:solidFill>
              </a:rPr>
              <a:t> </a:t>
            </a:r>
            <a:r>
              <a:rPr lang="en-US" b="1" dirty="0" err="1">
                <a:solidFill>
                  <a:srgbClr val="002060"/>
                </a:solidFill>
              </a:rPr>
              <a:t>عن</a:t>
            </a:r>
            <a:r>
              <a:rPr lang="en-US" b="1" dirty="0">
                <a:solidFill>
                  <a:srgbClr val="002060"/>
                </a:solidFill>
              </a:rPr>
              <a:t> </a:t>
            </a:r>
            <a:r>
              <a:rPr lang="en-US" b="1" dirty="0" err="1">
                <a:solidFill>
                  <a:srgbClr val="002060"/>
                </a:solidFill>
              </a:rPr>
              <a:t>استخدام</a:t>
            </a:r>
            <a:r>
              <a:rPr lang="en-US" b="1" dirty="0">
                <a:solidFill>
                  <a:srgbClr val="002060"/>
                </a:solidFill>
              </a:rPr>
              <a:t> </a:t>
            </a:r>
            <a:r>
              <a:rPr lang="en-US" b="1" dirty="0" err="1">
                <a:solidFill>
                  <a:srgbClr val="002060"/>
                </a:solidFill>
              </a:rPr>
              <a:t>البرنامج</a:t>
            </a:r>
            <a:r>
              <a:rPr lang="en-US" b="1" dirty="0">
                <a:solidFill>
                  <a:srgbClr val="002060"/>
                </a:solidFill>
              </a:rPr>
              <a:t> </a:t>
            </a:r>
            <a:r>
              <a:rPr lang="en-US" b="1" dirty="0" err="1">
                <a:solidFill>
                  <a:srgbClr val="002060"/>
                </a:solidFill>
              </a:rPr>
              <a:t>رفع</a:t>
            </a:r>
            <a:r>
              <a:rPr lang="en-US" b="1" dirty="0">
                <a:solidFill>
                  <a:srgbClr val="002060"/>
                </a:solidFill>
              </a:rPr>
              <a:t> </a:t>
            </a:r>
            <a:r>
              <a:rPr lang="en-US" b="1" dirty="0" err="1">
                <a:solidFill>
                  <a:srgbClr val="002060"/>
                </a:solidFill>
              </a:rPr>
              <a:t>الملفات</a:t>
            </a:r>
            <a:r>
              <a:rPr lang="en-US" b="1" dirty="0">
                <a:solidFill>
                  <a:srgbClr val="002060"/>
                </a:solidFill>
              </a:rPr>
              <a:t> </a:t>
            </a:r>
            <a:r>
              <a:rPr lang="en-US" b="1" dirty="0" err="1">
                <a:solidFill>
                  <a:srgbClr val="002060"/>
                </a:solidFill>
              </a:rPr>
              <a:t>بصيغة</a:t>
            </a:r>
            <a:r>
              <a:rPr lang="en-US" b="1" dirty="0">
                <a:solidFill>
                  <a:srgbClr val="002060"/>
                </a:solidFill>
              </a:rPr>
              <a:t> (WORD) </a:t>
            </a:r>
            <a:r>
              <a:rPr lang="ar-SA" b="1" dirty="0">
                <a:solidFill>
                  <a:srgbClr val="002060"/>
                </a:solidFill>
              </a:rPr>
              <a:t> و</a:t>
            </a:r>
            <a:r>
              <a:rPr lang="en-US" b="1" dirty="0">
                <a:solidFill>
                  <a:srgbClr val="002060"/>
                </a:solidFill>
              </a:rPr>
              <a:t> (PDF) </a:t>
            </a:r>
            <a:r>
              <a:rPr lang="en-US" b="1" dirty="0" err="1">
                <a:solidFill>
                  <a:srgbClr val="002060"/>
                </a:solidFill>
              </a:rPr>
              <a:t>كما</a:t>
            </a:r>
            <a:r>
              <a:rPr lang="en-US" b="1" dirty="0">
                <a:solidFill>
                  <a:srgbClr val="002060"/>
                </a:solidFill>
              </a:rPr>
              <a:t> </a:t>
            </a:r>
            <a:r>
              <a:rPr lang="en-US" b="1" dirty="0" err="1">
                <a:solidFill>
                  <a:srgbClr val="002060"/>
                </a:solidFill>
              </a:rPr>
              <a:t>يدعم</a:t>
            </a:r>
            <a:r>
              <a:rPr lang="en-US" b="1" dirty="0">
                <a:solidFill>
                  <a:srgbClr val="002060"/>
                </a:solidFill>
              </a:rPr>
              <a:t> </a:t>
            </a:r>
            <a:r>
              <a:rPr lang="en-US" b="1" dirty="0" err="1">
                <a:solidFill>
                  <a:srgbClr val="002060"/>
                </a:solidFill>
              </a:rPr>
              <a:t>البرنامج</a:t>
            </a:r>
            <a:r>
              <a:rPr lang="en-US" b="1" dirty="0">
                <a:solidFill>
                  <a:srgbClr val="002060"/>
                </a:solidFill>
              </a:rPr>
              <a:t> </a:t>
            </a:r>
            <a:r>
              <a:rPr lang="en-US" b="1" dirty="0" err="1">
                <a:solidFill>
                  <a:srgbClr val="002060"/>
                </a:solidFill>
              </a:rPr>
              <a:t>العديد</a:t>
            </a:r>
            <a:r>
              <a:rPr lang="en-US" b="1" dirty="0">
                <a:solidFill>
                  <a:srgbClr val="002060"/>
                </a:solidFill>
              </a:rPr>
              <a:t> </a:t>
            </a:r>
            <a:r>
              <a:rPr lang="en-US" b="1" dirty="0" err="1">
                <a:solidFill>
                  <a:srgbClr val="002060"/>
                </a:solidFill>
              </a:rPr>
              <a:t>من</a:t>
            </a:r>
            <a:r>
              <a:rPr lang="en-US" b="1" dirty="0">
                <a:solidFill>
                  <a:srgbClr val="002060"/>
                </a:solidFill>
              </a:rPr>
              <a:t> </a:t>
            </a:r>
            <a:r>
              <a:rPr lang="en-US" b="1" dirty="0" err="1">
                <a:solidFill>
                  <a:srgbClr val="002060"/>
                </a:solidFill>
              </a:rPr>
              <a:t>انواع</a:t>
            </a:r>
            <a:r>
              <a:rPr lang="en-US" b="1" dirty="0">
                <a:solidFill>
                  <a:srgbClr val="002060"/>
                </a:solidFill>
              </a:rPr>
              <a:t> </a:t>
            </a:r>
            <a:r>
              <a:rPr lang="en-US" b="1" dirty="0" err="1">
                <a:solidFill>
                  <a:srgbClr val="002060"/>
                </a:solidFill>
              </a:rPr>
              <a:t>الملفات</a:t>
            </a:r>
            <a:r>
              <a:rPr lang="en-US" b="1" dirty="0">
                <a:solidFill>
                  <a:srgbClr val="002060"/>
                </a:solidFill>
              </a:rPr>
              <a:t> </a:t>
            </a:r>
            <a:r>
              <a:rPr lang="en-US" b="1" dirty="0" err="1">
                <a:solidFill>
                  <a:srgbClr val="002060"/>
                </a:solidFill>
              </a:rPr>
              <a:t>الشائعة</a:t>
            </a:r>
            <a:r>
              <a:rPr lang="en-US" b="1" dirty="0">
                <a:solidFill>
                  <a:srgbClr val="002060"/>
                </a:solidFill>
              </a:rPr>
              <a:t>، </a:t>
            </a:r>
            <a:r>
              <a:rPr lang="en-US" b="1" dirty="0" err="1">
                <a:solidFill>
                  <a:srgbClr val="002060"/>
                </a:solidFill>
              </a:rPr>
              <a:t>بالإضافة</a:t>
            </a:r>
            <a:r>
              <a:rPr lang="en-US" b="1" dirty="0">
                <a:solidFill>
                  <a:srgbClr val="002060"/>
                </a:solidFill>
              </a:rPr>
              <a:t> </a:t>
            </a:r>
            <a:r>
              <a:rPr lang="en-US" b="1" dirty="0" err="1">
                <a:solidFill>
                  <a:srgbClr val="002060"/>
                </a:solidFill>
              </a:rPr>
              <a:t>إلى</a:t>
            </a:r>
            <a:r>
              <a:rPr lang="en-US" b="1" dirty="0">
                <a:solidFill>
                  <a:srgbClr val="002060"/>
                </a:solidFill>
              </a:rPr>
              <a:t> </a:t>
            </a:r>
            <a:r>
              <a:rPr lang="en-US" b="1" dirty="0" err="1">
                <a:solidFill>
                  <a:srgbClr val="002060"/>
                </a:solidFill>
              </a:rPr>
              <a:t>المستندات</a:t>
            </a:r>
            <a:r>
              <a:rPr lang="en-US" b="1" dirty="0">
                <a:solidFill>
                  <a:srgbClr val="002060"/>
                </a:solidFill>
              </a:rPr>
              <a:t> </a:t>
            </a:r>
            <a:r>
              <a:rPr lang="en-US" b="1" dirty="0" err="1">
                <a:solidFill>
                  <a:srgbClr val="002060"/>
                </a:solidFill>
              </a:rPr>
              <a:t>النصية</a:t>
            </a:r>
            <a:r>
              <a:rPr lang="en-US" b="1" dirty="0">
                <a:solidFill>
                  <a:srgbClr val="002060"/>
                </a:solidFill>
              </a:rPr>
              <a:t> </a:t>
            </a:r>
            <a:r>
              <a:rPr lang="en-US" b="1" dirty="0" err="1">
                <a:solidFill>
                  <a:srgbClr val="002060"/>
                </a:solidFill>
              </a:rPr>
              <a:t>المضغوطة</a:t>
            </a:r>
            <a:r>
              <a:rPr lang="en-US" b="1" dirty="0">
                <a:solidFill>
                  <a:srgbClr val="002060"/>
                </a:solidFill>
              </a:rPr>
              <a:t> </a:t>
            </a:r>
            <a:r>
              <a:rPr lang="en-US" b="1" dirty="0" err="1">
                <a:solidFill>
                  <a:srgbClr val="002060"/>
                </a:solidFill>
              </a:rPr>
              <a:t>بتنسيق</a:t>
            </a:r>
            <a:r>
              <a:rPr lang="en-US" b="1" dirty="0">
                <a:solidFill>
                  <a:srgbClr val="002060"/>
                </a:solidFill>
              </a:rPr>
              <a:t> </a:t>
            </a:r>
            <a:r>
              <a:rPr lang="ar-SA" b="1" dirty="0">
                <a:solidFill>
                  <a:srgbClr val="002060"/>
                </a:solidFill>
              </a:rPr>
              <a:t>(</a:t>
            </a:r>
            <a:r>
              <a:rPr lang="en-US" b="1" dirty="0">
                <a:solidFill>
                  <a:srgbClr val="002060"/>
                </a:solidFill>
              </a:rPr>
              <a:t>ZIP</a:t>
            </a:r>
            <a:r>
              <a:rPr lang="ar-SA" b="1" dirty="0">
                <a:solidFill>
                  <a:srgbClr val="002060"/>
                </a:solidFill>
              </a:rPr>
              <a:t>) </a:t>
            </a:r>
            <a:r>
              <a:rPr lang="en-US" b="1" dirty="0" err="1">
                <a:solidFill>
                  <a:srgbClr val="002060"/>
                </a:solidFill>
              </a:rPr>
              <a:t>اعتمادًا</a:t>
            </a:r>
            <a:r>
              <a:rPr lang="en-US" b="1" dirty="0">
                <a:solidFill>
                  <a:srgbClr val="002060"/>
                </a:solidFill>
              </a:rPr>
              <a:t> </a:t>
            </a:r>
            <a:r>
              <a:rPr lang="en-US" b="1" dirty="0" err="1">
                <a:solidFill>
                  <a:srgbClr val="002060"/>
                </a:solidFill>
              </a:rPr>
              <a:t>على</a:t>
            </a:r>
            <a:r>
              <a:rPr lang="en-US" b="1" dirty="0">
                <a:solidFill>
                  <a:srgbClr val="002060"/>
                </a:solidFill>
              </a:rPr>
              <a:t> </a:t>
            </a:r>
            <a:r>
              <a:rPr lang="en-US" b="1" dirty="0" err="1">
                <a:solidFill>
                  <a:srgbClr val="002060"/>
                </a:solidFill>
              </a:rPr>
              <a:t>التنسيق</a:t>
            </a:r>
            <a:r>
              <a:rPr lang="en-US" b="1" dirty="0">
                <a:solidFill>
                  <a:srgbClr val="002060"/>
                </a:solidFill>
              </a:rPr>
              <a:t> </a:t>
            </a:r>
            <a:r>
              <a:rPr lang="en-US" b="1" dirty="0" err="1">
                <a:solidFill>
                  <a:srgbClr val="002060"/>
                </a:solidFill>
              </a:rPr>
              <a:t>قد</a:t>
            </a:r>
            <a:r>
              <a:rPr lang="en-US" b="1" dirty="0">
                <a:solidFill>
                  <a:srgbClr val="002060"/>
                </a:solidFill>
              </a:rPr>
              <a:t> </a:t>
            </a:r>
            <a:r>
              <a:rPr lang="en-US" b="1" dirty="0" err="1">
                <a:solidFill>
                  <a:srgbClr val="002060"/>
                </a:solidFill>
              </a:rPr>
              <a:t>يحدث</a:t>
            </a:r>
            <a:r>
              <a:rPr lang="en-US" b="1" dirty="0">
                <a:solidFill>
                  <a:srgbClr val="002060"/>
                </a:solidFill>
              </a:rPr>
              <a:t> </a:t>
            </a:r>
            <a:r>
              <a:rPr lang="en-US" b="1" dirty="0" err="1">
                <a:solidFill>
                  <a:srgbClr val="002060"/>
                </a:solidFill>
              </a:rPr>
              <a:t>تغيير</a:t>
            </a:r>
            <a:r>
              <a:rPr lang="en-US" b="1" dirty="0">
                <a:solidFill>
                  <a:srgbClr val="002060"/>
                </a:solidFill>
              </a:rPr>
              <a:t> </a:t>
            </a:r>
            <a:r>
              <a:rPr lang="en-US" b="1" dirty="0" err="1">
                <a:solidFill>
                  <a:srgbClr val="002060"/>
                </a:solidFill>
              </a:rPr>
              <a:t>طفيف</a:t>
            </a:r>
            <a:r>
              <a:rPr lang="en-US" b="1" dirty="0">
                <a:solidFill>
                  <a:srgbClr val="002060"/>
                </a:solidFill>
              </a:rPr>
              <a:t> </a:t>
            </a:r>
            <a:r>
              <a:rPr lang="en-US" b="1" dirty="0" err="1">
                <a:solidFill>
                  <a:srgbClr val="002060"/>
                </a:solidFill>
              </a:rPr>
              <a:t>في</a:t>
            </a:r>
            <a:r>
              <a:rPr lang="en-US" b="1" dirty="0">
                <a:solidFill>
                  <a:srgbClr val="002060"/>
                </a:solidFill>
              </a:rPr>
              <a:t> </a:t>
            </a:r>
            <a:r>
              <a:rPr lang="en-US" b="1" dirty="0" err="1">
                <a:solidFill>
                  <a:srgbClr val="002060"/>
                </a:solidFill>
              </a:rPr>
              <a:t>التنسيق</a:t>
            </a:r>
            <a:r>
              <a:rPr lang="en-US" b="1" dirty="0">
                <a:solidFill>
                  <a:srgbClr val="002060"/>
                </a:solidFill>
              </a:rPr>
              <a:t> </a:t>
            </a:r>
            <a:r>
              <a:rPr lang="en-US" b="1" dirty="0" err="1">
                <a:solidFill>
                  <a:srgbClr val="002060"/>
                </a:solidFill>
              </a:rPr>
              <a:t>الأصلي</a:t>
            </a:r>
            <a:r>
              <a:rPr lang="en-US" b="1" dirty="0">
                <a:solidFill>
                  <a:srgbClr val="002060"/>
                </a:solidFill>
              </a:rPr>
              <a:t>.</a:t>
            </a:r>
          </a:p>
          <a:p>
            <a:pPr algn="just">
              <a:lnSpc>
                <a:spcPct val="150000"/>
              </a:lnSpc>
            </a:pPr>
            <a:r>
              <a:rPr lang="ar-SA" b="1" dirty="0">
                <a:solidFill>
                  <a:srgbClr val="002060"/>
                </a:solidFill>
              </a:rPr>
              <a:t> </a:t>
            </a:r>
            <a:endParaRPr lang="en-US" b="1" dirty="0">
              <a:solidFill>
                <a:srgbClr val="002060"/>
              </a:solidFill>
            </a:endParaRPr>
          </a:p>
          <a:p>
            <a:pPr marL="285750" indent="-285750" algn="just">
              <a:lnSpc>
                <a:spcPct val="150000"/>
              </a:lnSpc>
              <a:buFont typeface="Arial" panose="020B0604020202020204" pitchFamily="34" charset="0"/>
              <a:buChar char="•"/>
            </a:pPr>
            <a:r>
              <a:rPr lang="en-US" b="1" dirty="0" err="1">
                <a:solidFill>
                  <a:srgbClr val="002060"/>
                </a:solidFill>
              </a:rPr>
              <a:t>يمكن</a:t>
            </a:r>
            <a:r>
              <a:rPr lang="en-US" b="1" dirty="0">
                <a:solidFill>
                  <a:srgbClr val="002060"/>
                </a:solidFill>
              </a:rPr>
              <a:t> لـ </a:t>
            </a:r>
            <a:r>
              <a:rPr lang="en-US" b="1" dirty="0" err="1">
                <a:solidFill>
                  <a:srgbClr val="002060"/>
                </a:solidFill>
              </a:rPr>
              <a:t>PlagScan</a:t>
            </a:r>
            <a:r>
              <a:rPr lang="en-US" b="1" dirty="0">
                <a:solidFill>
                  <a:srgbClr val="002060"/>
                </a:solidFill>
              </a:rPr>
              <a:t> </a:t>
            </a:r>
            <a:r>
              <a:rPr lang="en-US" b="1" dirty="0" err="1">
                <a:solidFill>
                  <a:srgbClr val="002060"/>
                </a:solidFill>
              </a:rPr>
              <a:t>معالجة</a:t>
            </a:r>
            <a:r>
              <a:rPr lang="en-US" b="1" dirty="0">
                <a:solidFill>
                  <a:srgbClr val="002060"/>
                </a:solidFill>
              </a:rPr>
              <a:t> </a:t>
            </a:r>
            <a:r>
              <a:rPr lang="en-US" b="1" dirty="0" err="1">
                <a:solidFill>
                  <a:srgbClr val="002060"/>
                </a:solidFill>
              </a:rPr>
              <a:t>أي</a:t>
            </a:r>
            <a:r>
              <a:rPr lang="en-US" b="1" dirty="0">
                <a:solidFill>
                  <a:srgbClr val="002060"/>
                </a:solidFill>
              </a:rPr>
              <a:t> </a:t>
            </a:r>
            <a:r>
              <a:rPr lang="en-US" b="1" dirty="0" err="1">
                <a:solidFill>
                  <a:srgbClr val="002060"/>
                </a:solidFill>
              </a:rPr>
              <a:t>لغة</a:t>
            </a:r>
            <a:r>
              <a:rPr lang="en-US" b="1" dirty="0">
                <a:solidFill>
                  <a:srgbClr val="002060"/>
                </a:solidFill>
              </a:rPr>
              <a:t> </a:t>
            </a:r>
            <a:r>
              <a:rPr lang="en-US" b="1" dirty="0" err="1">
                <a:solidFill>
                  <a:srgbClr val="002060"/>
                </a:solidFill>
              </a:rPr>
              <a:t>بشكل</a:t>
            </a:r>
            <a:r>
              <a:rPr lang="en-US" b="1" dirty="0">
                <a:solidFill>
                  <a:srgbClr val="002060"/>
                </a:solidFill>
              </a:rPr>
              <a:t> </a:t>
            </a:r>
            <a:r>
              <a:rPr lang="en-US" b="1" dirty="0" err="1">
                <a:solidFill>
                  <a:srgbClr val="002060"/>
                </a:solidFill>
              </a:rPr>
              <a:t>أساسي</a:t>
            </a:r>
            <a:r>
              <a:rPr lang="en-US" b="1" dirty="0">
                <a:solidFill>
                  <a:srgbClr val="002060"/>
                </a:solidFill>
              </a:rPr>
              <a:t>. </a:t>
            </a:r>
            <a:r>
              <a:rPr lang="en-US" b="1" dirty="0" err="1">
                <a:solidFill>
                  <a:srgbClr val="002060"/>
                </a:solidFill>
              </a:rPr>
              <a:t>يعمل</a:t>
            </a:r>
            <a:r>
              <a:rPr lang="en-US" b="1" dirty="0">
                <a:solidFill>
                  <a:srgbClr val="002060"/>
                </a:solidFill>
              </a:rPr>
              <a:t> </a:t>
            </a:r>
            <a:r>
              <a:rPr lang="en-US" b="1" dirty="0" err="1">
                <a:solidFill>
                  <a:srgbClr val="002060"/>
                </a:solidFill>
              </a:rPr>
              <a:t>فحص</a:t>
            </a:r>
            <a:r>
              <a:rPr lang="en-US" b="1" dirty="0">
                <a:solidFill>
                  <a:srgbClr val="002060"/>
                </a:solidFill>
              </a:rPr>
              <a:t> الانتحال </a:t>
            </a:r>
            <a:r>
              <a:rPr lang="en-US" b="1" dirty="0" err="1">
                <a:solidFill>
                  <a:srgbClr val="002060"/>
                </a:solidFill>
              </a:rPr>
              <a:t>مع</a:t>
            </a:r>
            <a:r>
              <a:rPr lang="en-US" b="1" dirty="0">
                <a:solidFill>
                  <a:srgbClr val="002060"/>
                </a:solidFill>
              </a:rPr>
              <a:t> </a:t>
            </a:r>
            <a:r>
              <a:rPr lang="en-US" b="1" dirty="0" err="1">
                <a:solidFill>
                  <a:srgbClr val="002060"/>
                </a:solidFill>
              </a:rPr>
              <a:t>أي</a:t>
            </a:r>
            <a:r>
              <a:rPr lang="en-US" b="1" dirty="0">
                <a:solidFill>
                  <a:srgbClr val="002060"/>
                </a:solidFill>
              </a:rPr>
              <a:t> </a:t>
            </a:r>
            <a:r>
              <a:rPr lang="en-US" b="1" dirty="0" err="1">
                <a:solidFill>
                  <a:srgbClr val="002060"/>
                </a:solidFill>
              </a:rPr>
              <a:t>لغة</a:t>
            </a:r>
            <a:r>
              <a:rPr lang="en-US" b="1" dirty="0">
                <a:solidFill>
                  <a:srgbClr val="002060"/>
                </a:solidFill>
              </a:rPr>
              <a:t> </a:t>
            </a:r>
            <a:r>
              <a:rPr lang="en-US" b="1" dirty="0" err="1">
                <a:solidFill>
                  <a:srgbClr val="002060"/>
                </a:solidFill>
              </a:rPr>
              <a:t>تستخدم</a:t>
            </a:r>
            <a:r>
              <a:rPr lang="en-US" b="1" dirty="0">
                <a:solidFill>
                  <a:srgbClr val="002060"/>
                </a:solidFill>
              </a:rPr>
              <a:t> </a:t>
            </a:r>
            <a:r>
              <a:rPr lang="en-US" b="1" dirty="0" err="1">
                <a:solidFill>
                  <a:srgbClr val="002060"/>
                </a:solidFill>
              </a:rPr>
              <a:t>ترميز</a:t>
            </a:r>
            <a:r>
              <a:rPr lang="en-US" b="1" dirty="0">
                <a:solidFill>
                  <a:srgbClr val="002060"/>
                </a:solidFill>
              </a:rPr>
              <a:t> UTF-8 </a:t>
            </a:r>
            <a:r>
              <a:rPr lang="en-US" b="1" dirty="0" err="1">
                <a:solidFill>
                  <a:srgbClr val="002060"/>
                </a:solidFill>
              </a:rPr>
              <a:t>الدولي</a:t>
            </a:r>
            <a:r>
              <a:rPr lang="en-US" b="1" dirty="0">
                <a:solidFill>
                  <a:srgbClr val="002060"/>
                </a:solidFill>
              </a:rPr>
              <a:t>. </a:t>
            </a:r>
            <a:r>
              <a:rPr lang="en-US" b="1" dirty="0" err="1">
                <a:solidFill>
                  <a:srgbClr val="002060"/>
                </a:solidFill>
              </a:rPr>
              <a:t>هذا</a:t>
            </a:r>
            <a:r>
              <a:rPr lang="en-US" b="1" dirty="0">
                <a:solidFill>
                  <a:srgbClr val="002060"/>
                </a:solidFill>
              </a:rPr>
              <a:t> </a:t>
            </a:r>
            <a:r>
              <a:rPr lang="en-US" b="1" dirty="0" err="1">
                <a:solidFill>
                  <a:srgbClr val="002060"/>
                </a:solidFill>
              </a:rPr>
              <a:t>يعني</a:t>
            </a:r>
            <a:r>
              <a:rPr lang="en-US" b="1" dirty="0">
                <a:solidFill>
                  <a:srgbClr val="002060"/>
                </a:solidFill>
              </a:rPr>
              <a:t> </a:t>
            </a:r>
            <a:r>
              <a:rPr lang="en-US" b="1" dirty="0" err="1">
                <a:solidFill>
                  <a:srgbClr val="002060"/>
                </a:solidFill>
              </a:rPr>
              <a:t>أنه</a:t>
            </a:r>
            <a:r>
              <a:rPr lang="en-US" b="1" dirty="0">
                <a:solidFill>
                  <a:srgbClr val="002060"/>
                </a:solidFill>
              </a:rPr>
              <a:t> </a:t>
            </a:r>
            <a:r>
              <a:rPr lang="en-US" b="1" dirty="0" err="1">
                <a:solidFill>
                  <a:srgbClr val="002060"/>
                </a:solidFill>
              </a:rPr>
              <a:t>يمكن</a:t>
            </a:r>
            <a:r>
              <a:rPr lang="en-US" b="1" dirty="0">
                <a:solidFill>
                  <a:srgbClr val="002060"/>
                </a:solidFill>
              </a:rPr>
              <a:t> </a:t>
            </a:r>
            <a:r>
              <a:rPr lang="en-US" b="1" dirty="0" err="1">
                <a:solidFill>
                  <a:srgbClr val="002060"/>
                </a:solidFill>
              </a:rPr>
              <a:t>التحقق</a:t>
            </a:r>
            <a:r>
              <a:rPr lang="en-US" b="1" dirty="0">
                <a:solidFill>
                  <a:srgbClr val="002060"/>
                </a:solidFill>
              </a:rPr>
              <a:t> </a:t>
            </a:r>
            <a:r>
              <a:rPr lang="en-US" b="1" dirty="0" err="1">
                <a:solidFill>
                  <a:srgbClr val="002060"/>
                </a:solidFill>
              </a:rPr>
              <a:t>من</a:t>
            </a:r>
            <a:r>
              <a:rPr lang="en-US" b="1" dirty="0">
                <a:solidFill>
                  <a:srgbClr val="002060"/>
                </a:solidFill>
              </a:rPr>
              <a:t> </a:t>
            </a:r>
            <a:r>
              <a:rPr lang="en-US" b="1" dirty="0" err="1">
                <a:solidFill>
                  <a:srgbClr val="002060"/>
                </a:solidFill>
              </a:rPr>
              <a:t>نص</a:t>
            </a:r>
            <a:r>
              <a:rPr lang="en-US" b="1" dirty="0">
                <a:solidFill>
                  <a:srgbClr val="002060"/>
                </a:solidFill>
              </a:rPr>
              <a:t> </a:t>
            </a:r>
            <a:r>
              <a:rPr lang="en-US" b="1" dirty="0" err="1">
                <a:solidFill>
                  <a:srgbClr val="002060"/>
                </a:solidFill>
              </a:rPr>
              <a:t>أي</a:t>
            </a:r>
            <a:r>
              <a:rPr lang="en-US" b="1" dirty="0">
                <a:solidFill>
                  <a:srgbClr val="002060"/>
                </a:solidFill>
              </a:rPr>
              <a:t> </a:t>
            </a:r>
            <a:r>
              <a:rPr lang="en-US" b="1" dirty="0" err="1">
                <a:solidFill>
                  <a:srgbClr val="002060"/>
                </a:solidFill>
              </a:rPr>
              <a:t>لغة</a:t>
            </a:r>
            <a:r>
              <a:rPr lang="en-US" b="1" dirty="0">
                <a:solidFill>
                  <a:srgbClr val="002060"/>
                </a:solidFill>
              </a:rPr>
              <a:t> </a:t>
            </a:r>
            <a:r>
              <a:rPr lang="en-US" b="1" dirty="0" err="1">
                <a:solidFill>
                  <a:srgbClr val="002060"/>
                </a:solidFill>
              </a:rPr>
              <a:t>تحتوي</a:t>
            </a:r>
            <a:r>
              <a:rPr lang="en-US" b="1" dirty="0">
                <a:solidFill>
                  <a:srgbClr val="002060"/>
                </a:solidFill>
              </a:rPr>
              <a:t> </a:t>
            </a:r>
            <a:r>
              <a:rPr lang="en-US" b="1" dirty="0" err="1">
                <a:solidFill>
                  <a:srgbClr val="002060"/>
                </a:solidFill>
              </a:rPr>
              <a:t>على</a:t>
            </a:r>
            <a:r>
              <a:rPr lang="en-US" b="1" dirty="0">
                <a:solidFill>
                  <a:srgbClr val="002060"/>
                </a:solidFill>
              </a:rPr>
              <a:t> </a:t>
            </a:r>
            <a:r>
              <a:rPr lang="en-US" b="1" dirty="0" err="1">
                <a:solidFill>
                  <a:srgbClr val="002060"/>
                </a:solidFill>
              </a:rPr>
              <a:t>أحرف</a:t>
            </a:r>
            <a:r>
              <a:rPr lang="en-US" b="1" dirty="0">
                <a:solidFill>
                  <a:srgbClr val="002060"/>
                </a:solidFill>
              </a:rPr>
              <a:t> </a:t>
            </a:r>
            <a:r>
              <a:rPr lang="en-US" b="1" dirty="0" err="1">
                <a:solidFill>
                  <a:srgbClr val="002060"/>
                </a:solidFill>
              </a:rPr>
              <a:t>لاتينية</a:t>
            </a:r>
            <a:r>
              <a:rPr lang="en-US" b="1" dirty="0">
                <a:solidFill>
                  <a:srgbClr val="002060"/>
                </a:solidFill>
              </a:rPr>
              <a:t> </a:t>
            </a:r>
            <a:r>
              <a:rPr lang="en-US" b="1" dirty="0" err="1">
                <a:solidFill>
                  <a:srgbClr val="002060"/>
                </a:solidFill>
              </a:rPr>
              <a:t>أو</a:t>
            </a:r>
            <a:r>
              <a:rPr lang="en-US" b="1" dirty="0">
                <a:solidFill>
                  <a:srgbClr val="002060"/>
                </a:solidFill>
              </a:rPr>
              <a:t> </a:t>
            </a:r>
            <a:r>
              <a:rPr lang="en-US" b="1" dirty="0" err="1">
                <a:solidFill>
                  <a:srgbClr val="002060"/>
                </a:solidFill>
              </a:rPr>
              <a:t>عربية</a:t>
            </a:r>
            <a:r>
              <a:rPr lang="en-US" b="1" dirty="0">
                <a:solidFill>
                  <a:srgbClr val="002060"/>
                </a:solidFill>
              </a:rPr>
              <a:t> </a:t>
            </a:r>
            <a:r>
              <a:rPr lang="en-US" b="1" dirty="0" err="1">
                <a:solidFill>
                  <a:srgbClr val="002060"/>
                </a:solidFill>
              </a:rPr>
              <a:t>بحثًا</a:t>
            </a:r>
            <a:r>
              <a:rPr lang="en-US" b="1" dirty="0">
                <a:solidFill>
                  <a:srgbClr val="002060"/>
                </a:solidFill>
              </a:rPr>
              <a:t> </a:t>
            </a:r>
            <a:r>
              <a:rPr lang="en-US" b="1" dirty="0" err="1">
                <a:solidFill>
                  <a:srgbClr val="002060"/>
                </a:solidFill>
              </a:rPr>
              <a:t>عن</a:t>
            </a:r>
            <a:r>
              <a:rPr lang="en-US" b="1" dirty="0">
                <a:solidFill>
                  <a:srgbClr val="002060"/>
                </a:solidFill>
              </a:rPr>
              <a:t> </a:t>
            </a:r>
            <a:r>
              <a:rPr lang="en-US" b="1" dirty="0" err="1">
                <a:solidFill>
                  <a:srgbClr val="002060"/>
                </a:solidFill>
              </a:rPr>
              <a:t>سرقة</a:t>
            </a:r>
            <a:r>
              <a:rPr lang="en-US" b="1" dirty="0">
                <a:solidFill>
                  <a:srgbClr val="002060"/>
                </a:solidFill>
              </a:rPr>
              <a:t> </a:t>
            </a:r>
            <a:r>
              <a:rPr lang="en-US" b="1" dirty="0" err="1">
                <a:solidFill>
                  <a:srgbClr val="002060"/>
                </a:solidFill>
              </a:rPr>
              <a:t>علمية</a:t>
            </a:r>
            <a:r>
              <a:rPr lang="en-US" b="1" dirty="0">
                <a:solidFill>
                  <a:srgbClr val="002060"/>
                </a:solidFill>
              </a:rPr>
              <a:t> </a:t>
            </a:r>
            <a:r>
              <a:rPr lang="ar-SA" b="1" dirty="0">
                <a:solidFill>
                  <a:srgbClr val="002060"/>
                </a:solidFill>
              </a:rPr>
              <a:t>(</a:t>
            </a:r>
            <a:r>
              <a:rPr lang="en-US" b="1" dirty="0" err="1">
                <a:solidFill>
                  <a:srgbClr val="002060"/>
                </a:solidFill>
              </a:rPr>
              <a:t>الاستثناءات</a:t>
            </a:r>
            <a:r>
              <a:rPr lang="en-US" b="1" dirty="0">
                <a:solidFill>
                  <a:srgbClr val="002060"/>
                </a:solidFill>
              </a:rPr>
              <a:t> </a:t>
            </a:r>
            <a:r>
              <a:rPr lang="en-US" b="1" dirty="0" err="1">
                <a:solidFill>
                  <a:srgbClr val="002060"/>
                </a:solidFill>
              </a:rPr>
              <a:t>فقط</a:t>
            </a:r>
            <a:r>
              <a:rPr lang="ar-SA" b="1" dirty="0">
                <a:solidFill>
                  <a:srgbClr val="002060"/>
                </a:solidFill>
              </a:rPr>
              <a:t> في</a:t>
            </a:r>
            <a:r>
              <a:rPr lang="en-US" b="1" dirty="0">
                <a:solidFill>
                  <a:srgbClr val="002060"/>
                </a:solidFill>
              </a:rPr>
              <a:t> </a:t>
            </a:r>
            <a:r>
              <a:rPr lang="en-US" b="1" dirty="0" err="1">
                <a:solidFill>
                  <a:srgbClr val="002060"/>
                </a:solidFill>
              </a:rPr>
              <a:t>اللغات</a:t>
            </a:r>
            <a:r>
              <a:rPr lang="en-US" b="1" dirty="0">
                <a:solidFill>
                  <a:srgbClr val="002060"/>
                </a:solidFill>
              </a:rPr>
              <a:t> </a:t>
            </a:r>
            <a:r>
              <a:rPr lang="en-US" b="1" dirty="0" err="1">
                <a:solidFill>
                  <a:srgbClr val="002060"/>
                </a:solidFill>
              </a:rPr>
              <a:t>القائمة</a:t>
            </a:r>
            <a:r>
              <a:rPr lang="en-US" b="1" dirty="0">
                <a:solidFill>
                  <a:srgbClr val="002060"/>
                </a:solidFill>
              </a:rPr>
              <a:t> </a:t>
            </a:r>
            <a:r>
              <a:rPr lang="en-US" b="1" dirty="0" err="1">
                <a:solidFill>
                  <a:srgbClr val="002060"/>
                </a:solidFill>
              </a:rPr>
              <a:t>على</a:t>
            </a:r>
            <a:r>
              <a:rPr lang="en-US" b="1" dirty="0">
                <a:solidFill>
                  <a:srgbClr val="002060"/>
                </a:solidFill>
              </a:rPr>
              <a:t> </a:t>
            </a:r>
            <a:r>
              <a:rPr lang="en-US" b="1" dirty="0" err="1">
                <a:solidFill>
                  <a:srgbClr val="002060"/>
                </a:solidFill>
              </a:rPr>
              <a:t>الرسم</a:t>
            </a:r>
            <a:r>
              <a:rPr lang="en-US" b="1" dirty="0">
                <a:solidFill>
                  <a:srgbClr val="002060"/>
                </a:solidFill>
              </a:rPr>
              <a:t> </a:t>
            </a:r>
            <a:r>
              <a:rPr lang="en-US" b="1" dirty="0" err="1">
                <a:solidFill>
                  <a:srgbClr val="002060"/>
                </a:solidFill>
              </a:rPr>
              <a:t>التخطيطي</a:t>
            </a:r>
            <a:r>
              <a:rPr lang="en-US" b="1" dirty="0">
                <a:solidFill>
                  <a:srgbClr val="002060"/>
                </a:solidFill>
              </a:rPr>
              <a:t> </a:t>
            </a:r>
            <a:r>
              <a:rPr lang="en-US" b="1" dirty="0" err="1">
                <a:solidFill>
                  <a:srgbClr val="002060"/>
                </a:solidFill>
              </a:rPr>
              <a:t>مثل</a:t>
            </a:r>
            <a:r>
              <a:rPr lang="en-US" b="1" dirty="0">
                <a:solidFill>
                  <a:srgbClr val="002060"/>
                </a:solidFill>
              </a:rPr>
              <a:t> </a:t>
            </a:r>
            <a:r>
              <a:rPr lang="en-US" b="1" dirty="0" err="1">
                <a:solidFill>
                  <a:srgbClr val="002060"/>
                </a:solidFill>
              </a:rPr>
              <a:t>اليابانية</a:t>
            </a:r>
            <a:r>
              <a:rPr lang="en-US" b="1" dirty="0">
                <a:solidFill>
                  <a:srgbClr val="002060"/>
                </a:solidFill>
              </a:rPr>
              <a:t> </a:t>
            </a:r>
            <a:r>
              <a:rPr lang="en-US" b="1" dirty="0" err="1">
                <a:solidFill>
                  <a:srgbClr val="002060"/>
                </a:solidFill>
              </a:rPr>
              <a:t>والكورية</a:t>
            </a:r>
            <a:r>
              <a:rPr lang="en-US" b="1" dirty="0">
                <a:solidFill>
                  <a:srgbClr val="002060"/>
                </a:solidFill>
              </a:rPr>
              <a:t> </a:t>
            </a:r>
            <a:r>
              <a:rPr lang="en-US" b="1" dirty="0" err="1">
                <a:solidFill>
                  <a:srgbClr val="002060"/>
                </a:solidFill>
              </a:rPr>
              <a:t>والصينية</a:t>
            </a:r>
            <a:r>
              <a:rPr lang="ar-SA" b="1" dirty="0">
                <a:solidFill>
                  <a:srgbClr val="002060"/>
                </a:solidFill>
              </a:rPr>
              <a:t>)</a:t>
            </a:r>
            <a:endParaRPr lang="en-US" b="1" dirty="0">
              <a:solidFill>
                <a:srgbClr val="002060"/>
              </a:solidFill>
            </a:endParaRPr>
          </a:p>
        </p:txBody>
      </p:sp>
    </p:spTree>
    <p:extLst>
      <p:ext uri="{BB962C8B-B14F-4D97-AF65-F5344CB8AC3E}">
        <p14:creationId xmlns:p14="http://schemas.microsoft.com/office/powerpoint/2010/main" val="376851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3" y="1025536"/>
            <a:ext cx="11998519" cy="4031873"/>
          </a:xfrm>
          <a:prstGeom prst="rect">
            <a:avLst/>
          </a:prstGeom>
        </p:spPr>
        <p:txBody>
          <a:bodyPr wrap="square">
            <a:spAutoFit/>
          </a:bodyPr>
          <a:lstStyle/>
          <a:p>
            <a:pPr algn="ctr"/>
            <a:r>
              <a:rPr lang="ar-SA" sz="5400" b="1" dirty="0">
                <a:solidFill>
                  <a:srgbClr val="FF0000"/>
                </a:solidFill>
              </a:rPr>
              <a:t>تمهيد</a:t>
            </a:r>
            <a:endParaRPr lang="en-US" sz="5400" b="1" dirty="0">
              <a:solidFill>
                <a:srgbClr val="FF0000"/>
              </a:solidFill>
            </a:endParaRPr>
          </a:p>
          <a:p>
            <a:pPr algn="just"/>
            <a:endParaRPr lang="en-US" sz="2400" b="1" dirty="0">
              <a:solidFill>
                <a:srgbClr val="FF0000"/>
              </a:solidFill>
            </a:endParaRPr>
          </a:p>
          <a:p>
            <a:pPr algn="ctr"/>
            <a:r>
              <a:rPr lang="ar-SA" sz="3200" dirty="0">
                <a:solidFill>
                  <a:srgbClr val="002060"/>
                </a:solidFill>
              </a:rPr>
              <a:t>مع تعدد واختلاف وسائل النشر الحديثة وفي ظل الكثافة المعلوماتية المتاحة، انتشرت ظاهرة الاقتباسات غير المبررة والتي تصل احيانا إلى حد السرقات العلمية للبحوث والمؤلفات العلمية ضمن المجتمع الأكاديمي والتعليمي أوخارجه على المستوى الأدبي، حيث تم تسجيل العديد من حالات السرقات للأفكار والمصنفات المختلفة وذلك قبل وضع قوانين حماية الملكية الفكرية وقوانين حماية المؤلف.</a:t>
            </a:r>
            <a:endParaRPr lang="en-US" sz="3200" dirty="0">
              <a:solidFill>
                <a:srgbClr val="002060"/>
              </a:solidFill>
            </a:endParaRPr>
          </a:p>
          <a:p>
            <a:pPr algn="just"/>
            <a:r>
              <a:rPr lang="ar-SA" dirty="0"/>
              <a:t>  </a:t>
            </a:r>
            <a:endParaRPr lang="en-US" dirty="0"/>
          </a:p>
        </p:txBody>
      </p:sp>
    </p:spTree>
    <p:extLst>
      <p:ext uri="{BB962C8B-B14F-4D97-AF65-F5344CB8AC3E}">
        <p14:creationId xmlns:p14="http://schemas.microsoft.com/office/powerpoint/2010/main" val="410582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3" y="1025536"/>
            <a:ext cx="11998519" cy="5201424"/>
          </a:xfrm>
          <a:prstGeom prst="rect">
            <a:avLst/>
          </a:prstGeom>
        </p:spPr>
        <p:txBody>
          <a:bodyPr wrap="square">
            <a:spAutoFit/>
          </a:bodyPr>
          <a:lstStyle/>
          <a:p>
            <a:pPr algn="ctr"/>
            <a:r>
              <a:rPr lang="ar-SA" sz="4400" b="1" dirty="0">
                <a:solidFill>
                  <a:srgbClr val="FF0000"/>
                </a:solidFill>
              </a:rPr>
              <a:t>السرقة العلمية اوالسرقة الأدبية (</a:t>
            </a:r>
            <a:r>
              <a:rPr lang="en-US" sz="4400" b="1" dirty="0">
                <a:solidFill>
                  <a:srgbClr val="FF0000"/>
                </a:solidFill>
              </a:rPr>
              <a:t>PLAGIARISM</a:t>
            </a:r>
            <a:r>
              <a:rPr lang="ar-SA" sz="4400" b="1" dirty="0">
                <a:solidFill>
                  <a:srgbClr val="FF0000"/>
                </a:solidFill>
              </a:rPr>
              <a:t>) </a:t>
            </a:r>
          </a:p>
          <a:p>
            <a:pPr marL="457200" indent="-457200">
              <a:buFont typeface="Arial" panose="020B0604020202020204" pitchFamily="34" charset="0"/>
              <a:buChar char="•"/>
            </a:pPr>
            <a:r>
              <a:rPr lang="ar-SA" sz="3200" dirty="0">
                <a:solidFill>
                  <a:srgbClr val="002060"/>
                </a:solidFill>
              </a:rPr>
              <a:t>الانتحال، إذا تم عن قصد ، هو شكل من أشكال سوء السلوك البحثي. ويقصد به استخدام عمل مملوك لشخص آخر ووضعه كعمل خاص به.</a:t>
            </a:r>
          </a:p>
          <a:p>
            <a:pPr marL="457200" indent="-457200">
              <a:buFont typeface="Arial" panose="020B0604020202020204" pitchFamily="34" charset="0"/>
              <a:buChar char="•"/>
            </a:pPr>
            <a:r>
              <a:rPr lang="ar-SA" sz="3200" dirty="0">
                <a:solidFill>
                  <a:srgbClr val="002060"/>
                </a:solidFill>
              </a:rPr>
              <a:t> قد يكون هذا العمل للفرد بأي شكل من الأشكال، سواء كان فكرة أو صورة أو نظرية أو ما إلى ذلك. </a:t>
            </a:r>
          </a:p>
          <a:p>
            <a:pPr marL="457200" indent="-457200">
              <a:buFont typeface="Arial" panose="020B0604020202020204" pitchFamily="34" charset="0"/>
              <a:buChar char="•"/>
            </a:pPr>
            <a:r>
              <a:rPr lang="ar-SA" sz="3200" dirty="0">
                <a:solidFill>
                  <a:srgbClr val="002060"/>
                </a:solidFill>
              </a:rPr>
              <a:t>يحدث الانتحال عندما لا يتم الاستشهاد بعمل آخر بشكل صحيح، ويستخدم بطريقة ما أثناء البحث العلمي أو في الإبلاغ عن نتائج البحوث.</a:t>
            </a:r>
          </a:p>
          <a:p>
            <a:pPr marL="457200" indent="-457200">
              <a:buFont typeface="Arial" panose="020B0604020202020204" pitchFamily="34" charset="0"/>
              <a:buChar char="•"/>
            </a:pPr>
            <a:r>
              <a:rPr lang="ar-SA" sz="3200" dirty="0">
                <a:solidFill>
                  <a:srgbClr val="002060"/>
                </a:solidFill>
              </a:rPr>
              <a:t> وتعتبر مخالفة الانتحال والاقتباسات غير المبررة هي اكثر قضايا سوء السلوك البحثي انتشارا وشيوعاً بين الباحثين، مع سهولة عمل الآخرين وإمكانية الوصول إليه عبر الإنترنت. </a:t>
            </a:r>
            <a:endParaRPr lang="en-US" dirty="0"/>
          </a:p>
        </p:txBody>
      </p:sp>
    </p:spTree>
    <p:extLst>
      <p:ext uri="{BB962C8B-B14F-4D97-AF65-F5344CB8AC3E}">
        <p14:creationId xmlns:p14="http://schemas.microsoft.com/office/powerpoint/2010/main" val="3891402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3" y="1025536"/>
            <a:ext cx="11998519" cy="5478423"/>
          </a:xfrm>
          <a:prstGeom prst="rect">
            <a:avLst/>
          </a:prstGeom>
        </p:spPr>
        <p:txBody>
          <a:bodyPr wrap="square">
            <a:spAutoFit/>
          </a:bodyPr>
          <a:lstStyle/>
          <a:p>
            <a:pPr algn="ctr"/>
            <a:r>
              <a:rPr lang="ar-SA" sz="4400" b="1" dirty="0">
                <a:solidFill>
                  <a:srgbClr val="FF0000"/>
                </a:solidFill>
              </a:rPr>
              <a:t>السرقة العلمية اوالسرقة الأدبية (</a:t>
            </a:r>
            <a:r>
              <a:rPr lang="en-US" sz="4400" b="1" dirty="0">
                <a:solidFill>
                  <a:srgbClr val="FF0000"/>
                </a:solidFill>
              </a:rPr>
              <a:t>PLAGIARISM</a:t>
            </a:r>
            <a:r>
              <a:rPr lang="ar-SA" sz="4400" b="1" dirty="0">
                <a:solidFill>
                  <a:srgbClr val="FF0000"/>
                </a:solidFill>
              </a:rPr>
              <a:t>) </a:t>
            </a:r>
          </a:p>
          <a:p>
            <a:pPr marL="457200" indent="-457200" algn="just">
              <a:buFont typeface="Arial" panose="020B0604020202020204" pitchFamily="34" charset="0"/>
              <a:buChar char="•"/>
            </a:pPr>
            <a:r>
              <a:rPr lang="ar-SA" sz="3200" dirty="0">
                <a:solidFill>
                  <a:srgbClr val="002060"/>
                </a:solidFill>
              </a:rPr>
              <a:t>ويشمل الانتحال ايضا الاقتباس الذاتي، عندما يقوم الشخص إما بإعادة نشر أعماله بالكامل، أو يستخدم بعض أجزاء من عمله السابق أثناء تقديم عمل جديد، مما يخلق تداخلًا في العمل. </a:t>
            </a:r>
          </a:p>
          <a:p>
            <a:pPr marL="457200" indent="-457200" algn="just">
              <a:buFont typeface="Arial" panose="020B0604020202020204" pitchFamily="34" charset="0"/>
              <a:buChar char="•"/>
            </a:pPr>
            <a:r>
              <a:rPr lang="ar-SA" sz="3200" dirty="0">
                <a:solidFill>
                  <a:srgbClr val="002060"/>
                </a:solidFill>
              </a:rPr>
              <a:t>يمكن أن يعني الانتحال أيضًا نسخ تقرير بحثي حرفيًا وتقديمه كتقرير خاص. ومع ذلك ، يمكن أن يعني أيضًا تغيير نمط الكتابة بطريقة ما ، أو تضمين جزء من عمل شخص آخر بمفرده.</a:t>
            </a:r>
          </a:p>
          <a:p>
            <a:pPr marL="457200" indent="-457200" algn="just">
              <a:buFont typeface="Arial" panose="020B0604020202020204" pitchFamily="34" charset="0"/>
              <a:buChar char="•"/>
            </a:pPr>
            <a:r>
              <a:rPr lang="ar-SA" sz="3200" dirty="0">
                <a:solidFill>
                  <a:srgbClr val="002060"/>
                </a:solidFill>
              </a:rPr>
              <a:t> يتضمن الانتحال أيضًا عملية تخصيص أفكار شخص آخر دون منح الفضل لمالك الأفكار أو الاستشهاد بها. لذلك ، من المهم للغاية التعرف على مصدر الأفكار من خلال وسائل الاستشهاد المناسبة ، والتي تتضمن الرجوع إلى المصدر في مراجع البحث.</a:t>
            </a:r>
          </a:p>
          <a:p>
            <a:pPr algn="just"/>
            <a:r>
              <a:rPr lang="ar-SA" dirty="0"/>
              <a:t>برنامج  (</a:t>
            </a:r>
            <a:r>
              <a:rPr lang="en-US" dirty="0" err="1"/>
              <a:t>Copyleaks</a:t>
            </a:r>
            <a:r>
              <a:rPr lang="ar-SA" dirty="0"/>
              <a:t>)</a:t>
            </a:r>
            <a:endParaRPr lang="en-US" dirty="0"/>
          </a:p>
        </p:txBody>
      </p:sp>
    </p:spTree>
    <p:extLst>
      <p:ext uri="{BB962C8B-B14F-4D97-AF65-F5344CB8AC3E}">
        <p14:creationId xmlns:p14="http://schemas.microsoft.com/office/powerpoint/2010/main" val="501514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3" y="1025536"/>
            <a:ext cx="11998519" cy="5139869"/>
          </a:xfrm>
          <a:prstGeom prst="rect">
            <a:avLst/>
          </a:prstGeom>
        </p:spPr>
        <p:txBody>
          <a:bodyPr wrap="square">
            <a:spAutoFit/>
          </a:bodyPr>
          <a:lstStyle/>
          <a:p>
            <a:pPr algn="ctr"/>
            <a:r>
              <a:rPr lang="ar-SA" sz="3200" dirty="0">
                <a:solidFill>
                  <a:srgbClr val="002060"/>
                </a:solidFill>
              </a:rPr>
              <a:t> </a:t>
            </a:r>
            <a:r>
              <a:rPr lang="ar-SA" sz="4400" b="1" dirty="0">
                <a:solidFill>
                  <a:srgbClr val="FF0000"/>
                </a:solidFill>
              </a:rPr>
              <a:t>برامج كشف نسبة التشابه</a:t>
            </a:r>
          </a:p>
          <a:p>
            <a:pPr algn="just"/>
            <a:r>
              <a:rPr lang="ar-SA" sz="3200" dirty="0">
                <a:solidFill>
                  <a:srgbClr val="002060"/>
                </a:solidFill>
              </a:rPr>
              <a:t>وبعد انتشار ظاهرة السرقات الأدبية كثيراً اتجهت معظم الدول الى تشريع القوانين التي تعاقب على هذا السلوك ، كما اتجهت المؤسسات البحثية والجامعات ومختلف اللجان العلمية الى تحديد نسب معينة مقبولة للاقتباس ، وهي غالباً ما تتراوح بين 20 % وحتى 25 % ، ويعتبر من يتخطى هذه النسبة في مصاف المنتحل ، مع العلم أن معظم الدوريات العلمية ومؤسسات دعم البحوث العلمية لا تقبل بهذه النسب من الاقتباس ، بل تسمح بنسب أقل من ذلك .</a:t>
            </a:r>
            <a:endParaRPr lang="en-US" sz="3200" dirty="0">
              <a:solidFill>
                <a:srgbClr val="002060"/>
              </a:solidFill>
            </a:endParaRPr>
          </a:p>
          <a:p>
            <a:pPr algn="just"/>
            <a:r>
              <a:rPr lang="ar-SA" sz="3200" dirty="0">
                <a:solidFill>
                  <a:srgbClr val="002060"/>
                </a:solidFill>
              </a:rPr>
              <a:t>و يوجد حاليا العديد من برامج فحص الاقتباسات العلمية منها على سبيل المثال وليس الحصر:</a:t>
            </a:r>
            <a:r>
              <a:rPr lang="ar-SA" sz="2800" b="1" dirty="0">
                <a:solidFill>
                  <a:srgbClr val="7030A0"/>
                </a:solidFill>
              </a:rPr>
              <a:t> </a:t>
            </a:r>
            <a:endParaRPr lang="en-US" sz="2800" b="1" dirty="0">
              <a:solidFill>
                <a:srgbClr val="7030A0"/>
              </a:solidFill>
            </a:endParaRPr>
          </a:p>
          <a:p>
            <a:pPr algn="l" rtl="0"/>
            <a:r>
              <a:rPr lang="en-US" sz="2800" b="1" dirty="0" err="1">
                <a:solidFill>
                  <a:srgbClr val="7030A0"/>
                </a:solidFill>
              </a:rPr>
              <a:t>plagscan</a:t>
            </a:r>
            <a:r>
              <a:rPr lang="ar-SA" dirty="0"/>
              <a:t> </a:t>
            </a:r>
            <a:r>
              <a:rPr lang="en-US" dirty="0"/>
              <a:t>, </a:t>
            </a:r>
            <a:r>
              <a:rPr lang="en-US" sz="2800" b="1" dirty="0" err="1">
                <a:solidFill>
                  <a:srgbClr val="7030A0"/>
                </a:solidFill>
              </a:rPr>
              <a:t>turnitin</a:t>
            </a:r>
            <a:r>
              <a:rPr lang="en-US" sz="2800" b="1" dirty="0">
                <a:solidFill>
                  <a:srgbClr val="7030A0"/>
                </a:solidFill>
              </a:rPr>
              <a:t>, </a:t>
            </a:r>
            <a:r>
              <a:rPr lang="en-US" sz="2800" b="1" dirty="0" err="1">
                <a:solidFill>
                  <a:srgbClr val="7030A0"/>
                </a:solidFill>
              </a:rPr>
              <a:t>iThenticate</a:t>
            </a:r>
            <a:r>
              <a:rPr lang="en-US" sz="2800" b="1" dirty="0">
                <a:solidFill>
                  <a:srgbClr val="7030A0"/>
                </a:solidFill>
              </a:rPr>
              <a:t>, </a:t>
            </a:r>
            <a:r>
              <a:rPr lang="en-US" sz="2800" b="1" dirty="0" err="1">
                <a:solidFill>
                  <a:srgbClr val="7030A0"/>
                </a:solidFill>
              </a:rPr>
              <a:t>Copyleaks</a:t>
            </a:r>
            <a:endParaRPr lang="en-US" sz="2800" b="1" dirty="0">
              <a:solidFill>
                <a:srgbClr val="7030A0"/>
              </a:solidFill>
            </a:endParaRPr>
          </a:p>
        </p:txBody>
      </p:sp>
    </p:spTree>
    <p:extLst>
      <p:ext uri="{BB962C8B-B14F-4D97-AF65-F5344CB8AC3E}">
        <p14:creationId xmlns:p14="http://schemas.microsoft.com/office/powerpoint/2010/main" val="131755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3527" y="590678"/>
            <a:ext cx="9549516" cy="1323439"/>
          </a:xfrm>
          <a:prstGeom prst="rect">
            <a:avLst/>
          </a:prstGeom>
        </p:spPr>
        <p:txBody>
          <a:bodyPr wrap="square">
            <a:spAutoFit/>
          </a:bodyPr>
          <a:lstStyle/>
          <a:p>
            <a:pPr algn="ctr"/>
            <a:r>
              <a:rPr lang="ar-SA" sz="4400" b="1" dirty="0">
                <a:solidFill>
                  <a:srgbClr val="FF0000"/>
                </a:solidFill>
              </a:rPr>
              <a:t>برنامج (</a:t>
            </a:r>
            <a:r>
              <a:rPr lang="en-US" sz="4400" b="1" dirty="0" err="1">
                <a:solidFill>
                  <a:srgbClr val="FF0000"/>
                </a:solidFill>
              </a:rPr>
              <a:t>plagscan</a:t>
            </a:r>
            <a:r>
              <a:rPr lang="ar-SA" sz="4400" b="1" dirty="0">
                <a:solidFill>
                  <a:srgbClr val="FF0000"/>
                </a:solidFill>
              </a:rPr>
              <a:t>)</a:t>
            </a:r>
            <a:endParaRPr lang="en-US" sz="4400" b="1" dirty="0">
              <a:solidFill>
                <a:srgbClr val="FF0000"/>
              </a:solidFill>
            </a:endParaRPr>
          </a:p>
          <a:p>
            <a:endParaRPr lang="ar-SA" dirty="0"/>
          </a:p>
          <a:p>
            <a:r>
              <a:rPr lang="ar-SA" dirty="0"/>
              <a:t>.</a:t>
            </a:r>
            <a:endParaRPr lang="en-US" dirty="0"/>
          </a:p>
        </p:txBody>
      </p:sp>
      <p:sp>
        <p:nvSpPr>
          <p:cNvPr id="2" name="Rectangle 1"/>
          <p:cNvSpPr/>
          <p:nvPr/>
        </p:nvSpPr>
        <p:spPr>
          <a:xfrm>
            <a:off x="9363645" y="1729451"/>
            <a:ext cx="2691763" cy="523220"/>
          </a:xfrm>
          <a:prstGeom prst="rect">
            <a:avLst/>
          </a:prstGeom>
        </p:spPr>
        <p:txBody>
          <a:bodyPr wrap="none">
            <a:spAutoFit/>
          </a:bodyPr>
          <a:lstStyle/>
          <a:p>
            <a:r>
              <a:rPr lang="ar-SA" sz="2800" b="1" dirty="0">
                <a:solidFill>
                  <a:srgbClr val="002060"/>
                </a:solidFill>
              </a:rPr>
              <a:t>أهم مميزات البرنامج:</a:t>
            </a:r>
            <a:endParaRPr lang="en-US" sz="2800" b="1" dirty="0">
              <a:solidFill>
                <a:srgbClr val="002060"/>
              </a:solidFill>
            </a:endParaRPr>
          </a:p>
        </p:txBody>
      </p:sp>
      <p:sp>
        <p:nvSpPr>
          <p:cNvPr id="3" name="Rectangle 2"/>
          <p:cNvSpPr/>
          <p:nvPr/>
        </p:nvSpPr>
        <p:spPr>
          <a:xfrm>
            <a:off x="1383527" y="2586252"/>
            <a:ext cx="10492384" cy="3416320"/>
          </a:xfrm>
          <a:prstGeom prst="rect">
            <a:avLst/>
          </a:prstGeom>
        </p:spPr>
        <p:txBody>
          <a:bodyPr wrap="square">
            <a:spAutoFit/>
          </a:bodyPr>
          <a:lstStyle/>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سهولة التعامل معه في رفع الأبحاث.</a:t>
            </a:r>
            <a:endParaRPr lang="en-US" sz="2400" b="1" dirty="0">
              <a:solidFill>
                <a:schemeClr val="accent2">
                  <a:lumMod val="50000"/>
                </a:schemeClr>
              </a:solidFill>
            </a:endParaRP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سهولة قراءة التقرير ووضوح المعلومات في الشاشة الرئيسة.</a:t>
            </a:r>
            <a:endParaRPr lang="en-US" sz="2400" b="1" dirty="0">
              <a:solidFill>
                <a:schemeClr val="accent2">
                  <a:lumMod val="50000"/>
                </a:schemeClr>
              </a:solidFill>
            </a:endParaRP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إمكانية حذف عبارات محددة من التقرير دون حذف المصدر بالكامل.</a:t>
            </a:r>
            <a:endParaRPr lang="en-US" sz="2400" b="1" dirty="0">
              <a:solidFill>
                <a:schemeClr val="accent2">
                  <a:lumMod val="50000"/>
                </a:schemeClr>
              </a:solidFill>
            </a:endParaRP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التقرير يخرج حسب الاعدادات التي حددها المستخدم دون اختلاف.</a:t>
            </a:r>
            <a:endParaRPr lang="en-US" sz="2400" b="1" dirty="0">
              <a:solidFill>
                <a:schemeClr val="accent2">
                  <a:lumMod val="50000"/>
                </a:schemeClr>
              </a:solidFill>
            </a:endParaRP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الدعم الفني من الشركة الموردة جيد جدا.</a:t>
            </a:r>
            <a:endParaRPr lang="en-US" sz="2400" b="1" dirty="0">
              <a:solidFill>
                <a:schemeClr val="accent2">
                  <a:lumMod val="50000"/>
                </a:schemeClr>
              </a:solidFill>
            </a:endParaRP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سرعة الرد من الشركة الأم في حال وجود مشاكل تقنية.</a:t>
            </a:r>
            <a:endParaRPr lang="en-US" sz="2400" b="1" dirty="0">
              <a:solidFill>
                <a:schemeClr val="accent2">
                  <a:lumMod val="50000"/>
                </a:schemeClr>
              </a:solidFill>
            </a:endParaRPr>
          </a:p>
        </p:txBody>
      </p:sp>
    </p:spTree>
    <p:extLst>
      <p:ext uri="{BB962C8B-B14F-4D97-AF65-F5344CB8AC3E}">
        <p14:creationId xmlns:p14="http://schemas.microsoft.com/office/powerpoint/2010/main" val="1865316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3527" y="590678"/>
            <a:ext cx="9549516" cy="1323439"/>
          </a:xfrm>
          <a:prstGeom prst="rect">
            <a:avLst/>
          </a:prstGeom>
        </p:spPr>
        <p:txBody>
          <a:bodyPr wrap="square">
            <a:spAutoFit/>
          </a:bodyPr>
          <a:lstStyle/>
          <a:p>
            <a:pPr algn="ctr"/>
            <a:r>
              <a:rPr lang="ar-SA" sz="4400" b="1" dirty="0">
                <a:solidFill>
                  <a:srgbClr val="FF0000"/>
                </a:solidFill>
              </a:rPr>
              <a:t>برنامج (</a:t>
            </a:r>
            <a:r>
              <a:rPr lang="en-US" sz="4400" b="1" dirty="0" err="1">
                <a:solidFill>
                  <a:srgbClr val="FF0000"/>
                </a:solidFill>
              </a:rPr>
              <a:t>plagscan</a:t>
            </a:r>
            <a:r>
              <a:rPr lang="ar-SA" sz="4400" b="1" dirty="0">
                <a:solidFill>
                  <a:srgbClr val="FF0000"/>
                </a:solidFill>
              </a:rPr>
              <a:t>)</a:t>
            </a:r>
            <a:endParaRPr lang="en-US" sz="4400" b="1" dirty="0">
              <a:solidFill>
                <a:srgbClr val="FF0000"/>
              </a:solidFill>
            </a:endParaRPr>
          </a:p>
          <a:p>
            <a:endParaRPr lang="ar-SA" dirty="0"/>
          </a:p>
          <a:p>
            <a:r>
              <a:rPr lang="ar-SA" dirty="0"/>
              <a:t>.</a:t>
            </a:r>
            <a:endParaRPr lang="en-US" dirty="0"/>
          </a:p>
        </p:txBody>
      </p:sp>
      <p:sp>
        <p:nvSpPr>
          <p:cNvPr id="6" name="Rectangle 5"/>
          <p:cNvSpPr/>
          <p:nvPr/>
        </p:nvSpPr>
        <p:spPr>
          <a:xfrm>
            <a:off x="9038795" y="1729451"/>
            <a:ext cx="2515432" cy="523220"/>
          </a:xfrm>
          <a:prstGeom prst="rect">
            <a:avLst/>
          </a:prstGeom>
        </p:spPr>
        <p:txBody>
          <a:bodyPr wrap="none">
            <a:spAutoFit/>
          </a:bodyPr>
          <a:lstStyle/>
          <a:p>
            <a:r>
              <a:rPr lang="ar-SA" sz="2800" b="1" dirty="0">
                <a:solidFill>
                  <a:srgbClr val="002060"/>
                </a:solidFill>
              </a:rPr>
              <a:t>أهم عيوب البرنامج:</a:t>
            </a:r>
            <a:endParaRPr lang="en-US" sz="2800" b="1" dirty="0">
              <a:solidFill>
                <a:srgbClr val="002060"/>
              </a:solidFill>
            </a:endParaRPr>
          </a:p>
        </p:txBody>
      </p:sp>
      <p:sp>
        <p:nvSpPr>
          <p:cNvPr id="7" name="Rectangle 6"/>
          <p:cNvSpPr/>
          <p:nvPr/>
        </p:nvSpPr>
        <p:spPr>
          <a:xfrm>
            <a:off x="1383527" y="2365149"/>
            <a:ext cx="10170700" cy="2677656"/>
          </a:xfrm>
          <a:prstGeom prst="rect">
            <a:avLst/>
          </a:prstGeom>
        </p:spPr>
        <p:txBody>
          <a:bodyPr wrap="square">
            <a:spAutoFit/>
          </a:bodyPr>
          <a:lstStyle/>
          <a:p>
            <a:pPr marL="342900" lvl="0" indent="-342900">
              <a:buFont typeface="Arial" panose="020B0604020202020204" pitchFamily="34" charset="0"/>
              <a:buChar char="•"/>
            </a:pPr>
            <a:r>
              <a:rPr lang="ar-SA" sz="2400" b="1" dirty="0">
                <a:solidFill>
                  <a:schemeClr val="accent2">
                    <a:lumMod val="50000"/>
                  </a:schemeClr>
                </a:solidFill>
              </a:rPr>
              <a:t>قواعد البيانات التي يعتمد عليها ليست كبيرة وذلك لحداثة البرنامج.</a:t>
            </a:r>
            <a:endParaRPr lang="en-US" sz="2400" b="1" dirty="0">
              <a:solidFill>
                <a:schemeClr val="accent2">
                  <a:lumMod val="50000"/>
                </a:schemeClr>
              </a:solidFill>
            </a:endParaRPr>
          </a:p>
          <a:p>
            <a:pPr marL="342900" lvl="0" indent="-342900">
              <a:buFont typeface="Arial" panose="020B0604020202020204" pitchFamily="34" charset="0"/>
              <a:buChar char="•"/>
            </a:pPr>
            <a:r>
              <a:rPr lang="ar-SA" sz="2400" b="1" dirty="0">
                <a:solidFill>
                  <a:schemeClr val="accent2">
                    <a:lumMod val="50000"/>
                  </a:schemeClr>
                </a:solidFill>
              </a:rPr>
              <a:t>كثرة إجراء التحديثات وإضافة قواعد البيانات ما يعطل سير العمل احياناً.</a:t>
            </a:r>
            <a:endParaRPr lang="en-US" sz="2400" b="1" dirty="0">
              <a:solidFill>
                <a:schemeClr val="accent2">
                  <a:lumMod val="50000"/>
                </a:schemeClr>
              </a:solidFill>
            </a:endParaRPr>
          </a:p>
          <a:p>
            <a:pPr marL="342900" lvl="0" indent="-342900">
              <a:buFont typeface="Arial" panose="020B0604020202020204" pitchFamily="34" charset="0"/>
              <a:buChar char="•"/>
            </a:pPr>
            <a:r>
              <a:rPr lang="ar-SA" sz="2400" b="1" dirty="0">
                <a:solidFill>
                  <a:schemeClr val="accent2">
                    <a:lumMod val="50000"/>
                  </a:schemeClr>
                </a:solidFill>
              </a:rPr>
              <a:t>البرنامج يجد صعوبة في قراءة الأوراق العلمية التي تحتوي على رموز كيميائية أو معادلات رياضية.</a:t>
            </a:r>
            <a:endParaRPr lang="en-US" sz="2400" b="1" dirty="0">
              <a:solidFill>
                <a:schemeClr val="accent2">
                  <a:lumMod val="50000"/>
                </a:schemeClr>
              </a:solidFill>
            </a:endParaRPr>
          </a:p>
          <a:p>
            <a:pPr marL="342900" lvl="0" indent="-342900">
              <a:buFont typeface="Arial" panose="020B0604020202020204" pitchFamily="34" charset="0"/>
              <a:buChar char="•"/>
            </a:pPr>
            <a:r>
              <a:rPr lang="ar-SA" sz="2400" b="1" dirty="0">
                <a:solidFill>
                  <a:schemeClr val="accent2">
                    <a:lumMod val="50000"/>
                  </a:schemeClr>
                </a:solidFill>
              </a:rPr>
              <a:t>التقارير تخرج بشكل غير معتاد احيانا مع بعض المجلات.</a:t>
            </a:r>
            <a:endParaRPr lang="en-US" sz="2400" b="1" dirty="0">
              <a:solidFill>
                <a:schemeClr val="accent2">
                  <a:lumMod val="50000"/>
                </a:schemeClr>
              </a:solidFill>
            </a:endParaRPr>
          </a:p>
          <a:p>
            <a:pPr marL="342900" lvl="0" indent="-342900">
              <a:buFont typeface="Arial" panose="020B0604020202020204" pitchFamily="34" charset="0"/>
              <a:buChar char="•"/>
            </a:pPr>
            <a:r>
              <a:rPr lang="ar-SA" sz="2400" b="1" dirty="0">
                <a:solidFill>
                  <a:schemeClr val="accent2">
                    <a:lumMod val="50000"/>
                  </a:schemeClr>
                </a:solidFill>
              </a:rPr>
              <a:t>تقارير الأبحاث المنشورة باللغة العربية تكون مختلفة في الشكل.</a:t>
            </a:r>
            <a:endParaRPr lang="en-US" sz="2400" b="1" dirty="0">
              <a:solidFill>
                <a:schemeClr val="accent2">
                  <a:lumMod val="50000"/>
                </a:schemeClr>
              </a:solidFill>
            </a:endParaRPr>
          </a:p>
          <a:p>
            <a:pPr marL="342900" lvl="0" indent="-342900">
              <a:buFont typeface="Arial" panose="020B0604020202020204" pitchFamily="34" charset="0"/>
              <a:buChar char="•"/>
            </a:pPr>
            <a:r>
              <a:rPr lang="ar-SA" sz="2400" b="1" dirty="0">
                <a:solidFill>
                  <a:schemeClr val="accent2">
                    <a:lumMod val="50000"/>
                  </a:schemeClr>
                </a:solidFill>
              </a:rPr>
              <a:t>بعض المصادر تكون مغلقة ولا يمكن الوصول اليها الا بإذن من الجهة التي رفعتها سابقاً.</a:t>
            </a:r>
            <a:endParaRPr lang="en-US" sz="2400" b="1" dirty="0">
              <a:solidFill>
                <a:schemeClr val="accent2">
                  <a:lumMod val="50000"/>
                </a:schemeClr>
              </a:solidFill>
            </a:endParaRPr>
          </a:p>
        </p:txBody>
      </p:sp>
    </p:spTree>
    <p:extLst>
      <p:ext uri="{BB962C8B-B14F-4D97-AF65-F5344CB8AC3E}">
        <p14:creationId xmlns:p14="http://schemas.microsoft.com/office/powerpoint/2010/main" val="365321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3527" y="590678"/>
            <a:ext cx="9549516" cy="1323439"/>
          </a:xfrm>
          <a:prstGeom prst="rect">
            <a:avLst/>
          </a:prstGeom>
        </p:spPr>
        <p:txBody>
          <a:bodyPr wrap="square">
            <a:spAutoFit/>
          </a:bodyPr>
          <a:lstStyle/>
          <a:p>
            <a:pPr algn="ctr"/>
            <a:r>
              <a:rPr lang="ar-SA" sz="4400" b="1" dirty="0">
                <a:solidFill>
                  <a:srgbClr val="FF0000"/>
                </a:solidFill>
              </a:rPr>
              <a:t>برنامج (</a:t>
            </a:r>
            <a:r>
              <a:rPr lang="en-US" sz="4400" b="1" dirty="0" err="1">
                <a:solidFill>
                  <a:srgbClr val="FF0000"/>
                </a:solidFill>
              </a:rPr>
              <a:t>iThenticate</a:t>
            </a:r>
            <a:r>
              <a:rPr lang="ar-SA" sz="4400" b="1" dirty="0">
                <a:solidFill>
                  <a:srgbClr val="FF0000"/>
                </a:solidFill>
              </a:rPr>
              <a:t>)</a:t>
            </a:r>
            <a:endParaRPr lang="en-US" sz="4400" b="1" dirty="0">
              <a:solidFill>
                <a:srgbClr val="FF0000"/>
              </a:solidFill>
            </a:endParaRPr>
          </a:p>
          <a:p>
            <a:endParaRPr lang="ar-SA" dirty="0"/>
          </a:p>
          <a:p>
            <a:r>
              <a:rPr lang="ar-SA" dirty="0"/>
              <a:t>.</a:t>
            </a:r>
            <a:endParaRPr lang="en-US" dirty="0"/>
          </a:p>
        </p:txBody>
      </p:sp>
      <p:sp>
        <p:nvSpPr>
          <p:cNvPr id="2" name="Rectangle 1"/>
          <p:cNvSpPr/>
          <p:nvPr/>
        </p:nvSpPr>
        <p:spPr>
          <a:xfrm>
            <a:off x="9363645" y="1729451"/>
            <a:ext cx="2691763" cy="523220"/>
          </a:xfrm>
          <a:prstGeom prst="rect">
            <a:avLst/>
          </a:prstGeom>
        </p:spPr>
        <p:txBody>
          <a:bodyPr wrap="none">
            <a:spAutoFit/>
          </a:bodyPr>
          <a:lstStyle/>
          <a:p>
            <a:r>
              <a:rPr lang="ar-SA" sz="2800" b="1" dirty="0">
                <a:solidFill>
                  <a:srgbClr val="002060"/>
                </a:solidFill>
              </a:rPr>
              <a:t>أهم مميزات البرنامج:</a:t>
            </a:r>
            <a:endParaRPr lang="en-US" sz="2800" b="1" dirty="0">
              <a:solidFill>
                <a:srgbClr val="002060"/>
              </a:solidFill>
            </a:endParaRPr>
          </a:p>
        </p:txBody>
      </p:sp>
      <p:sp>
        <p:nvSpPr>
          <p:cNvPr id="3" name="Rectangle 2"/>
          <p:cNvSpPr/>
          <p:nvPr/>
        </p:nvSpPr>
        <p:spPr>
          <a:xfrm>
            <a:off x="1383527" y="2586252"/>
            <a:ext cx="10492384" cy="2802690"/>
          </a:xfrm>
          <a:prstGeom prst="rect">
            <a:avLst/>
          </a:prstGeom>
        </p:spPr>
        <p:txBody>
          <a:bodyPr wrap="square">
            <a:spAutoFit/>
          </a:bodyPr>
          <a:lstStyle/>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هو البرنامج الأكثر استخداماً عالمياً والمستخدم في المجلات الدولية.</a:t>
            </a: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قاعدة بياناته متسعة وتشمل دور النشر العالمية وقواعد البيانات العالمية.</a:t>
            </a: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أكثر مصداقية في النتائج بناء على قاعدة بياناته الواسعة.</a:t>
            </a: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يمكن رفع حتي 10 ملفات في كل مرة مما يسهل فحص عدد كبير من الأبحاث في وقت متزامن.</a:t>
            </a:r>
          </a:p>
          <a:p>
            <a:pPr marL="342900" lvl="0" indent="-342900" algn="just">
              <a:lnSpc>
                <a:spcPct val="150000"/>
              </a:lnSpc>
              <a:buFont typeface="Arial" panose="020B0604020202020204" pitchFamily="34" charset="0"/>
              <a:buChar char="•"/>
            </a:pPr>
            <a:r>
              <a:rPr lang="ar-SA" sz="2400" b="1" dirty="0">
                <a:solidFill>
                  <a:schemeClr val="accent2">
                    <a:lumMod val="50000"/>
                  </a:schemeClr>
                </a:solidFill>
              </a:rPr>
              <a:t>يمكن الوصول الى جميع المصادر الظاهرة في التقرير دون صعوبات. </a:t>
            </a:r>
          </a:p>
        </p:txBody>
      </p:sp>
    </p:spTree>
    <p:extLst>
      <p:ext uri="{BB962C8B-B14F-4D97-AF65-F5344CB8AC3E}">
        <p14:creationId xmlns:p14="http://schemas.microsoft.com/office/powerpoint/2010/main" val="12656567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1276</Words>
  <Application>Microsoft Office PowerPoint</Application>
  <PresentationFormat>شاشة عريضة</PresentationFormat>
  <Paragraphs>116</Paragraphs>
  <Slides>23</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23</vt:i4>
      </vt:variant>
    </vt:vector>
  </HeadingPairs>
  <TitlesOfParts>
    <vt:vector size="31" baseType="lpstr">
      <vt:lpstr>Al-Jazeera-Arabic-Bold</vt:lpstr>
      <vt:lpstr>AL-Mohanad Bold</vt:lpstr>
      <vt:lpstr>Arial</vt:lpstr>
      <vt:lpstr>Calibri</vt:lpstr>
      <vt:lpstr>Calibri Light</vt:lpstr>
      <vt:lpstr>Times New Roman</vt:lpstr>
      <vt:lpstr>Ubuntu</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جامعة الملك سعود</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Waleed Fahad Aldawood</dc:creator>
  <cp:lastModifiedBy>Dr.Nagy</cp:lastModifiedBy>
  <cp:revision>24</cp:revision>
  <dcterms:created xsi:type="dcterms:W3CDTF">2018-12-25T07:02:58Z</dcterms:created>
  <dcterms:modified xsi:type="dcterms:W3CDTF">2021-03-03T07:09:08Z</dcterms:modified>
</cp:coreProperties>
</file>